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5" r:id="rId8"/>
    <p:sldId id="262" r:id="rId9"/>
    <p:sldId id="263" r:id="rId10"/>
    <p:sldId id="264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DA37D80-6434-44D0-A028-1B22A696006F}" styleName="Светлый стиль 3 - акцент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3" d="100"/>
          <a:sy n="103" d="100"/>
        </p:scale>
        <p:origin x="204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0E61EAA-D603-4FC2-8A7B-C51F7704B0DE}" type="doc">
      <dgm:prSet loTypeId="urn:microsoft.com/office/officeart/2009/3/layout/StepUpProcess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79797199-C5D8-485B-AE60-3E3A24EC6FF3}">
      <dgm:prSet phldrT="[Текст]"/>
      <dgm:spPr/>
      <dgm:t>
        <a:bodyPr/>
        <a:lstStyle/>
        <a:p>
          <a:r>
            <a:rPr lang="ru-RU" dirty="0" smtClean="0"/>
            <a:t>1группа – </a:t>
          </a:r>
          <a:r>
            <a:rPr lang="ru-RU" b="1" dirty="0" smtClean="0"/>
            <a:t>молодые</a:t>
          </a:r>
          <a:r>
            <a:rPr lang="ru-RU" dirty="0" smtClean="0"/>
            <a:t> педагоги  (особый контроль )</a:t>
          </a:r>
          <a:endParaRPr lang="ru-RU" dirty="0"/>
        </a:p>
      </dgm:t>
    </dgm:pt>
    <dgm:pt modelId="{711DB483-6496-4EE3-BC5A-50305776FF0C}" type="parTrans" cxnId="{46F3C768-AA46-4659-9E80-010FB50E1714}">
      <dgm:prSet/>
      <dgm:spPr/>
      <dgm:t>
        <a:bodyPr/>
        <a:lstStyle/>
        <a:p>
          <a:endParaRPr lang="ru-RU"/>
        </a:p>
      </dgm:t>
    </dgm:pt>
    <dgm:pt modelId="{E408780A-546E-4856-8DE4-36146CDCD2C4}" type="sibTrans" cxnId="{46F3C768-AA46-4659-9E80-010FB50E1714}">
      <dgm:prSet/>
      <dgm:spPr/>
      <dgm:t>
        <a:bodyPr/>
        <a:lstStyle/>
        <a:p>
          <a:endParaRPr lang="ru-RU"/>
        </a:p>
      </dgm:t>
    </dgm:pt>
    <dgm:pt modelId="{F0F30E3B-0C85-4D5E-8E0A-54715DA2A028}">
      <dgm:prSet phldrT="[Текст]"/>
      <dgm:spPr/>
      <dgm:t>
        <a:bodyPr/>
        <a:lstStyle/>
        <a:p>
          <a:r>
            <a:rPr lang="ru-RU" dirty="0" smtClean="0"/>
            <a:t>2 группа – педагоги, которые находятся в стадии </a:t>
          </a:r>
          <a:r>
            <a:rPr lang="ru-RU" b="1" dirty="0" smtClean="0"/>
            <a:t>совершенствования </a:t>
          </a:r>
          <a:r>
            <a:rPr lang="ru-RU" dirty="0" smtClean="0"/>
            <a:t>педагогического мастерства</a:t>
          </a:r>
          <a:endParaRPr lang="ru-RU" dirty="0"/>
        </a:p>
      </dgm:t>
    </dgm:pt>
    <dgm:pt modelId="{552D5974-94DF-43E4-83E9-7D10E8C7E9BA}" type="parTrans" cxnId="{155E35A5-D80A-4DF7-97E0-5A0BFD135FF9}">
      <dgm:prSet/>
      <dgm:spPr/>
      <dgm:t>
        <a:bodyPr/>
        <a:lstStyle/>
        <a:p>
          <a:endParaRPr lang="ru-RU"/>
        </a:p>
      </dgm:t>
    </dgm:pt>
    <dgm:pt modelId="{D0A60E24-06A3-4373-8358-2BA7397A4614}" type="sibTrans" cxnId="{155E35A5-D80A-4DF7-97E0-5A0BFD135FF9}">
      <dgm:prSet/>
      <dgm:spPr/>
      <dgm:t>
        <a:bodyPr/>
        <a:lstStyle/>
        <a:p>
          <a:endParaRPr lang="ru-RU"/>
        </a:p>
      </dgm:t>
    </dgm:pt>
    <dgm:pt modelId="{43238D17-5F10-4FD2-96ED-63C888F131BE}">
      <dgm:prSet phldrT="[Текст]"/>
      <dgm:spPr/>
      <dgm:t>
        <a:bodyPr/>
        <a:lstStyle/>
        <a:p>
          <a:r>
            <a:rPr lang="ru-RU" dirty="0" smtClean="0"/>
            <a:t>3 группа – педагоги – </a:t>
          </a:r>
          <a:r>
            <a:rPr lang="ru-RU" b="1" dirty="0" smtClean="0"/>
            <a:t>наставники</a:t>
          </a:r>
          <a:r>
            <a:rPr lang="ru-RU" dirty="0" smtClean="0"/>
            <a:t> на самоконтроле </a:t>
          </a:r>
          <a:endParaRPr lang="ru-RU" dirty="0"/>
        </a:p>
      </dgm:t>
    </dgm:pt>
    <dgm:pt modelId="{528B292F-3624-409E-B477-28F86838A257}" type="parTrans" cxnId="{5CD07519-4000-4CFC-8033-92362E0B94C2}">
      <dgm:prSet/>
      <dgm:spPr/>
      <dgm:t>
        <a:bodyPr/>
        <a:lstStyle/>
        <a:p>
          <a:endParaRPr lang="ru-RU"/>
        </a:p>
      </dgm:t>
    </dgm:pt>
    <dgm:pt modelId="{14AFBA98-D3B8-445F-84CA-30CDA2BDC97C}" type="sibTrans" cxnId="{5CD07519-4000-4CFC-8033-92362E0B94C2}">
      <dgm:prSet/>
      <dgm:spPr/>
      <dgm:t>
        <a:bodyPr/>
        <a:lstStyle/>
        <a:p>
          <a:endParaRPr lang="ru-RU"/>
        </a:p>
      </dgm:t>
    </dgm:pt>
    <dgm:pt modelId="{3687835D-412F-46CA-A550-75CD5F05F9C7}" type="pres">
      <dgm:prSet presAssocID="{50E61EAA-D603-4FC2-8A7B-C51F7704B0DE}" presName="rootnode" presStyleCnt="0">
        <dgm:presLayoutVars>
          <dgm:chMax/>
          <dgm:chPref/>
          <dgm:dir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27A1580D-CCEA-426B-97BF-18767C6A1E65}" type="pres">
      <dgm:prSet presAssocID="{79797199-C5D8-485B-AE60-3E3A24EC6FF3}" presName="composite" presStyleCnt="0"/>
      <dgm:spPr/>
    </dgm:pt>
    <dgm:pt modelId="{02706418-AF12-47F7-90F4-01F2B0629A2B}" type="pres">
      <dgm:prSet presAssocID="{79797199-C5D8-485B-AE60-3E3A24EC6FF3}" presName="LShape" presStyleLbl="alignNode1" presStyleIdx="0" presStyleCnt="5"/>
      <dgm:spPr/>
    </dgm:pt>
    <dgm:pt modelId="{590B7872-5470-421D-8C7D-C3E0F5732BA2}" type="pres">
      <dgm:prSet presAssocID="{79797199-C5D8-485B-AE60-3E3A24EC6FF3}" presName="ParentText" presStyleLbl="revTx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2BC29AA-E21C-4C92-9595-92898D56156F}" type="pres">
      <dgm:prSet presAssocID="{79797199-C5D8-485B-AE60-3E3A24EC6FF3}" presName="Triangle" presStyleLbl="alignNode1" presStyleIdx="1" presStyleCnt="5"/>
      <dgm:spPr/>
    </dgm:pt>
    <dgm:pt modelId="{ECA17A38-CC76-4B86-B060-B40E701860AF}" type="pres">
      <dgm:prSet presAssocID="{E408780A-546E-4856-8DE4-36146CDCD2C4}" presName="sibTrans" presStyleCnt="0"/>
      <dgm:spPr/>
    </dgm:pt>
    <dgm:pt modelId="{C7439818-8691-4428-A378-A25A377A1C73}" type="pres">
      <dgm:prSet presAssocID="{E408780A-546E-4856-8DE4-36146CDCD2C4}" presName="space" presStyleCnt="0"/>
      <dgm:spPr/>
    </dgm:pt>
    <dgm:pt modelId="{3132B184-3E4D-48BD-8409-979C372514BE}" type="pres">
      <dgm:prSet presAssocID="{F0F30E3B-0C85-4D5E-8E0A-54715DA2A028}" presName="composite" presStyleCnt="0"/>
      <dgm:spPr/>
    </dgm:pt>
    <dgm:pt modelId="{DEB6A4D9-B25D-45F3-80FD-2F4B64C1FB64}" type="pres">
      <dgm:prSet presAssocID="{F0F30E3B-0C85-4D5E-8E0A-54715DA2A028}" presName="LShape" presStyleLbl="alignNode1" presStyleIdx="2" presStyleCnt="5"/>
      <dgm:spPr/>
    </dgm:pt>
    <dgm:pt modelId="{48C0DDBC-30BF-45F7-9DAE-2CF7BC18B6A2}" type="pres">
      <dgm:prSet presAssocID="{F0F30E3B-0C85-4D5E-8E0A-54715DA2A028}" presName="ParentText" presStyleLbl="revTx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DBAC19C-CF5B-407B-9963-D5968C9AE110}" type="pres">
      <dgm:prSet presAssocID="{F0F30E3B-0C85-4D5E-8E0A-54715DA2A028}" presName="Triangle" presStyleLbl="alignNode1" presStyleIdx="3" presStyleCnt="5"/>
      <dgm:spPr/>
    </dgm:pt>
    <dgm:pt modelId="{821014BE-D743-4064-BE90-5980B3EC7D13}" type="pres">
      <dgm:prSet presAssocID="{D0A60E24-06A3-4373-8358-2BA7397A4614}" presName="sibTrans" presStyleCnt="0"/>
      <dgm:spPr/>
    </dgm:pt>
    <dgm:pt modelId="{EA94D11F-5225-4D1A-ABB2-2B2ED29FD4EC}" type="pres">
      <dgm:prSet presAssocID="{D0A60E24-06A3-4373-8358-2BA7397A4614}" presName="space" presStyleCnt="0"/>
      <dgm:spPr/>
    </dgm:pt>
    <dgm:pt modelId="{53D1C9D6-5D04-414D-AC41-8E11B1A6BDF9}" type="pres">
      <dgm:prSet presAssocID="{43238D17-5F10-4FD2-96ED-63C888F131BE}" presName="composite" presStyleCnt="0"/>
      <dgm:spPr/>
    </dgm:pt>
    <dgm:pt modelId="{04D87E56-D55A-44E5-A1FA-B9FF77409C79}" type="pres">
      <dgm:prSet presAssocID="{43238D17-5F10-4FD2-96ED-63C888F131BE}" presName="LShape" presStyleLbl="alignNode1" presStyleIdx="4" presStyleCnt="5"/>
      <dgm:spPr/>
    </dgm:pt>
    <dgm:pt modelId="{6E8FF7D2-859E-4498-80B2-AC8405EB8D91}" type="pres">
      <dgm:prSet presAssocID="{43238D17-5F10-4FD2-96ED-63C888F131BE}" presName="ParentText" presStyleLbl="revTx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155E35A5-D80A-4DF7-97E0-5A0BFD135FF9}" srcId="{50E61EAA-D603-4FC2-8A7B-C51F7704B0DE}" destId="{F0F30E3B-0C85-4D5E-8E0A-54715DA2A028}" srcOrd="1" destOrd="0" parTransId="{552D5974-94DF-43E4-83E9-7D10E8C7E9BA}" sibTransId="{D0A60E24-06A3-4373-8358-2BA7397A4614}"/>
    <dgm:cxn modelId="{D8D6851D-2017-44DE-AE3C-A5A6D717C4B6}" type="presOf" srcId="{50E61EAA-D603-4FC2-8A7B-C51F7704B0DE}" destId="{3687835D-412F-46CA-A550-75CD5F05F9C7}" srcOrd="0" destOrd="0" presId="urn:microsoft.com/office/officeart/2009/3/layout/StepUpProcess"/>
    <dgm:cxn modelId="{8DD0FACC-24BD-46C8-B8AC-3BA2E69ABAAD}" type="presOf" srcId="{43238D17-5F10-4FD2-96ED-63C888F131BE}" destId="{6E8FF7D2-859E-4498-80B2-AC8405EB8D91}" srcOrd="0" destOrd="0" presId="urn:microsoft.com/office/officeart/2009/3/layout/StepUpProcess"/>
    <dgm:cxn modelId="{0B0876B3-884A-4578-BEB5-4AB213DABD4D}" type="presOf" srcId="{79797199-C5D8-485B-AE60-3E3A24EC6FF3}" destId="{590B7872-5470-421D-8C7D-C3E0F5732BA2}" srcOrd="0" destOrd="0" presId="urn:microsoft.com/office/officeart/2009/3/layout/StepUpProcess"/>
    <dgm:cxn modelId="{5CD07519-4000-4CFC-8033-92362E0B94C2}" srcId="{50E61EAA-D603-4FC2-8A7B-C51F7704B0DE}" destId="{43238D17-5F10-4FD2-96ED-63C888F131BE}" srcOrd="2" destOrd="0" parTransId="{528B292F-3624-409E-B477-28F86838A257}" sibTransId="{14AFBA98-D3B8-445F-84CA-30CDA2BDC97C}"/>
    <dgm:cxn modelId="{2D433D70-3F12-4E8D-BC05-3621C8EAC885}" type="presOf" srcId="{F0F30E3B-0C85-4D5E-8E0A-54715DA2A028}" destId="{48C0DDBC-30BF-45F7-9DAE-2CF7BC18B6A2}" srcOrd="0" destOrd="0" presId="urn:microsoft.com/office/officeart/2009/3/layout/StepUpProcess"/>
    <dgm:cxn modelId="{46F3C768-AA46-4659-9E80-010FB50E1714}" srcId="{50E61EAA-D603-4FC2-8A7B-C51F7704B0DE}" destId="{79797199-C5D8-485B-AE60-3E3A24EC6FF3}" srcOrd="0" destOrd="0" parTransId="{711DB483-6496-4EE3-BC5A-50305776FF0C}" sibTransId="{E408780A-546E-4856-8DE4-36146CDCD2C4}"/>
    <dgm:cxn modelId="{5C43F7DB-7788-4B8B-B845-179888D205A4}" type="presParOf" srcId="{3687835D-412F-46CA-A550-75CD5F05F9C7}" destId="{27A1580D-CCEA-426B-97BF-18767C6A1E65}" srcOrd="0" destOrd="0" presId="urn:microsoft.com/office/officeart/2009/3/layout/StepUpProcess"/>
    <dgm:cxn modelId="{2522C7D0-3BBE-44A2-9F1E-A404AF1D1F92}" type="presParOf" srcId="{27A1580D-CCEA-426B-97BF-18767C6A1E65}" destId="{02706418-AF12-47F7-90F4-01F2B0629A2B}" srcOrd="0" destOrd="0" presId="urn:microsoft.com/office/officeart/2009/3/layout/StepUpProcess"/>
    <dgm:cxn modelId="{0E011E0D-4A8B-4E75-9911-2F66426E5129}" type="presParOf" srcId="{27A1580D-CCEA-426B-97BF-18767C6A1E65}" destId="{590B7872-5470-421D-8C7D-C3E0F5732BA2}" srcOrd="1" destOrd="0" presId="urn:microsoft.com/office/officeart/2009/3/layout/StepUpProcess"/>
    <dgm:cxn modelId="{EBAA4E24-A6D5-42F6-A5FB-C024240B4997}" type="presParOf" srcId="{27A1580D-CCEA-426B-97BF-18767C6A1E65}" destId="{F2BC29AA-E21C-4C92-9595-92898D56156F}" srcOrd="2" destOrd="0" presId="urn:microsoft.com/office/officeart/2009/3/layout/StepUpProcess"/>
    <dgm:cxn modelId="{003F678A-6DC5-4CCB-96D0-D6D50F54D20B}" type="presParOf" srcId="{3687835D-412F-46CA-A550-75CD5F05F9C7}" destId="{ECA17A38-CC76-4B86-B060-B40E701860AF}" srcOrd="1" destOrd="0" presId="urn:microsoft.com/office/officeart/2009/3/layout/StepUpProcess"/>
    <dgm:cxn modelId="{6EE04137-94E4-49ED-8FEB-1251558948DA}" type="presParOf" srcId="{ECA17A38-CC76-4B86-B060-B40E701860AF}" destId="{C7439818-8691-4428-A378-A25A377A1C73}" srcOrd="0" destOrd="0" presId="urn:microsoft.com/office/officeart/2009/3/layout/StepUpProcess"/>
    <dgm:cxn modelId="{D115F856-7BAF-4EB8-85EE-17C9C4CAC4BB}" type="presParOf" srcId="{3687835D-412F-46CA-A550-75CD5F05F9C7}" destId="{3132B184-3E4D-48BD-8409-979C372514BE}" srcOrd="2" destOrd="0" presId="urn:microsoft.com/office/officeart/2009/3/layout/StepUpProcess"/>
    <dgm:cxn modelId="{36BCE95D-7081-4D98-8172-5362F6BA8FA2}" type="presParOf" srcId="{3132B184-3E4D-48BD-8409-979C372514BE}" destId="{DEB6A4D9-B25D-45F3-80FD-2F4B64C1FB64}" srcOrd="0" destOrd="0" presId="urn:microsoft.com/office/officeart/2009/3/layout/StepUpProcess"/>
    <dgm:cxn modelId="{62AA27EA-B29E-4F5F-83F0-09AB88A91484}" type="presParOf" srcId="{3132B184-3E4D-48BD-8409-979C372514BE}" destId="{48C0DDBC-30BF-45F7-9DAE-2CF7BC18B6A2}" srcOrd="1" destOrd="0" presId="urn:microsoft.com/office/officeart/2009/3/layout/StepUpProcess"/>
    <dgm:cxn modelId="{799C1506-E6A7-4B03-886D-F3781082EDCE}" type="presParOf" srcId="{3132B184-3E4D-48BD-8409-979C372514BE}" destId="{0DBAC19C-CF5B-407B-9963-D5968C9AE110}" srcOrd="2" destOrd="0" presId="urn:microsoft.com/office/officeart/2009/3/layout/StepUpProcess"/>
    <dgm:cxn modelId="{D3D7052D-99F1-4E82-9B3C-9C33FBF5928C}" type="presParOf" srcId="{3687835D-412F-46CA-A550-75CD5F05F9C7}" destId="{821014BE-D743-4064-BE90-5980B3EC7D13}" srcOrd="3" destOrd="0" presId="urn:microsoft.com/office/officeart/2009/3/layout/StepUpProcess"/>
    <dgm:cxn modelId="{6668B6B3-4462-441E-AF56-20A7CBD61326}" type="presParOf" srcId="{821014BE-D743-4064-BE90-5980B3EC7D13}" destId="{EA94D11F-5225-4D1A-ABB2-2B2ED29FD4EC}" srcOrd="0" destOrd="0" presId="urn:microsoft.com/office/officeart/2009/3/layout/StepUpProcess"/>
    <dgm:cxn modelId="{F40CDBC6-0F5F-45EB-B7B3-37AAD0CB6CED}" type="presParOf" srcId="{3687835D-412F-46CA-A550-75CD5F05F9C7}" destId="{53D1C9D6-5D04-414D-AC41-8E11B1A6BDF9}" srcOrd="4" destOrd="0" presId="urn:microsoft.com/office/officeart/2009/3/layout/StepUpProcess"/>
    <dgm:cxn modelId="{2ECCA414-3527-43F6-AF85-848654DF16E7}" type="presParOf" srcId="{53D1C9D6-5D04-414D-AC41-8E11B1A6BDF9}" destId="{04D87E56-D55A-44E5-A1FA-B9FF77409C79}" srcOrd="0" destOrd="0" presId="urn:microsoft.com/office/officeart/2009/3/layout/StepUpProcess"/>
    <dgm:cxn modelId="{301AAD4E-1526-4BAF-86E6-E7BB93252073}" type="presParOf" srcId="{53D1C9D6-5D04-414D-AC41-8E11B1A6BDF9}" destId="{6E8FF7D2-859E-4498-80B2-AC8405EB8D91}" srcOrd="1" destOrd="0" presId="urn:microsoft.com/office/officeart/2009/3/layout/StepUp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782F1C0-B17B-463D-96B5-51CA4477E496}" type="doc">
      <dgm:prSet loTypeId="urn:microsoft.com/office/officeart/2005/8/layout/vList6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88CFB1E1-E093-4E91-B0C1-AA8F212761EF}">
      <dgm:prSet phldrT="[Текст]"/>
      <dgm:spPr/>
      <dgm:t>
        <a:bodyPr/>
        <a:lstStyle/>
        <a:p>
          <a:r>
            <a:rPr lang="ru-RU" b="1" dirty="0" smtClean="0"/>
            <a:t>1. Компетентность в области личностных качеств	</a:t>
          </a:r>
          <a:endParaRPr lang="ru-RU" dirty="0"/>
        </a:p>
      </dgm:t>
    </dgm:pt>
    <dgm:pt modelId="{8E559007-834A-4BBC-8C89-06C62851EB4D}" type="parTrans" cxnId="{031241B9-E474-43B5-852B-6C51105E63F5}">
      <dgm:prSet/>
      <dgm:spPr/>
      <dgm:t>
        <a:bodyPr/>
        <a:lstStyle/>
        <a:p>
          <a:endParaRPr lang="ru-RU"/>
        </a:p>
      </dgm:t>
    </dgm:pt>
    <dgm:pt modelId="{6321B170-E189-4790-AAFB-1DD6DF847B2F}" type="sibTrans" cxnId="{031241B9-E474-43B5-852B-6C51105E63F5}">
      <dgm:prSet/>
      <dgm:spPr/>
      <dgm:t>
        <a:bodyPr/>
        <a:lstStyle/>
        <a:p>
          <a:endParaRPr lang="ru-RU"/>
        </a:p>
      </dgm:t>
    </dgm:pt>
    <dgm:pt modelId="{AE6CAFD7-B55D-408F-88F0-E387785F9D95}">
      <dgm:prSet phldrT="[Текст]" custT="1"/>
      <dgm:spPr/>
      <dgm:t>
        <a:bodyPr/>
        <a:lstStyle/>
        <a:p>
          <a:r>
            <a:rPr lang="ru-RU" sz="1100" b="1" dirty="0" smtClean="0"/>
            <a:t>5.1. Умение выбрать и реализовать образовательную программу</a:t>
          </a:r>
          <a:endParaRPr lang="ru-RU" sz="1100" dirty="0"/>
        </a:p>
      </dgm:t>
    </dgm:pt>
    <dgm:pt modelId="{2730E0B8-BF9F-462D-AEB3-1738AB10AFCD}" type="parTrans" cxnId="{CA34E62E-35C1-4C23-BA84-0B508805861D}">
      <dgm:prSet/>
      <dgm:spPr/>
      <dgm:t>
        <a:bodyPr/>
        <a:lstStyle/>
        <a:p>
          <a:endParaRPr lang="ru-RU"/>
        </a:p>
      </dgm:t>
    </dgm:pt>
    <dgm:pt modelId="{35932799-0FBC-409B-8645-2F73118CF4E6}" type="sibTrans" cxnId="{CA34E62E-35C1-4C23-BA84-0B508805861D}">
      <dgm:prSet/>
      <dgm:spPr/>
      <dgm:t>
        <a:bodyPr/>
        <a:lstStyle/>
        <a:p>
          <a:endParaRPr lang="ru-RU"/>
        </a:p>
      </dgm:t>
    </dgm:pt>
    <dgm:pt modelId="{CBDC9A6B-1D5B-4941-A0B5-7B525CEEF5B4}">
      <dgm:prSet phldrT="[Текст]" custT="1"/>
      <dgm:spPr/>
      <dgm:t>
        <a:bodyPr/>
        <a:lstStyle/>
        <a:p>
          <a:r>
            <a:rPr lang="ru-RU" sz="1100" b="1" dirty="0" smtClean="0"/>
            <a:t>5.2. Умение разработать собственные программные, методические и дидактические материалы </a:t>
          </a:r>
          <a:endParaRPr lang="ru-RU" sz="1100" dirty="0"/>
        </a:p>
      </dgm:t>
    </dgm:pt>
    <dgm:pt modelId="{B83CC586-394A-4751-BB62-148D0B188D9A}" type="parTrans" cxnId="{1162F835-124B-4217-A231-CD2E92C78A6B}">
      <dgm:prSet/>
      <dgm:spPr/>
      <dgm:t>
        <a:bodyPr/>
        <a:lstStyle/>
        <a:p>
          <a:endParaRPr lang="ru-RU"/>
        </a:p>
      </dgm:t>
    </dgm:pt>
    <dgm:pt modelId="{996F741B-EB85-4FBE-9140-C321E3736E43}" type="sibTrans" cxnId="{1162F835-124B-4217-A231-CD2E92C78A6B}">
      <dgm:prSet/>
      <dgm:spPr/>
      <dgm:t>
        <a:bodyPr/>
        <a:lstStyle/>
        <a:p>
          <a:endParaRPr lang="ru-RU"/>
        </a:p>
      </dgm:t>
    </dgm:pt>
    <dgm:pt modelId="{0EE7774B-C34C-4D7F-A5AB-5B03FAF0E271}">
      <dgm:prSet phldrT="[Текст]"/>
      <dgm:spPr/>
      <dgm:t>
        <a:bodyPr/>
        <a:lstStyle/>
        <a:p>
          <a:r>
            <a:rPr lang="ru-RU" b="1" dirty="0" smtClean="0"/>
            <a:t>6. Компетентность в области организации учебной деятельности</a:t>
          </a:r>
          <a:endParaRPr lang="ru-RU" dirty="0"/>
        </a:p>
      </dgm:t>
    </dgm:pt>
    <dgm:pt modelId="{1C2D7865-7754-45E3-BBFB-9CF4418C690B}" type="parTrans" cxnId="{5CD58827-E460-4D5F-B7EE-A895964D8059}">
      <dgm:prSet/>
      <dgm:spPr/>
      <dgm:t>
        <a:bodyPr/>
        <a:lstStyle/>
        <a:p>
          <a:endParaRPr lang="ru-RU"/>
        </a:p>
      </dgm:t>
    </dgm:pt>
    <dgm:pt modelId="{BFFC7624-C6ED-46C7-AF73-0E0012FC3842}" type="sibTrans" cxnId="{5CD58827-E460-4D5F-B7EE-A895964D8059}">
      <dgm:prSet/>
      <dgm:spPr/>
      <dgm:t>
        <a:bodyPr/>
        <a:lstStyle/>
        <a:p>
          <a:endParaRPr lang="ru-RU"/>
        </a:p>
      </dgm:t>
    </dgm:pt>
    <dgm:pt modelId="{29916A04-EC8F-4EC9-B546-BE6E1EC178BA}">
      <dgm:prSet phldrT="[Текст]" custT="1"/>
      <dgm:spPr/>
      <dgm:t>
        <a:bodyPr/>
        <a:lstStyle/>
        <a:p>
          <a:r>
            <a:rPr lang="ru-RU" sz="1100" b="1" dirty="0" smtClean="0"/>
            <a:t>6.1. Умение устанавливать субъект-субъектные отношения</a:t>
          </a:r>
          <a:endParaRPr lang="ru-RU" sz="1100" dirty="0"/>
        </a:p>
      </dgm:t>
    </dgm:pt>
    <dgm:pt modelId="{A8B3D377-EE18-426A-8383-C75DE61F7032}" type="parTrans" cxnId="{8D22A480-CA18-42B6-85D6-4FD2BA128F54}">
      <dgm:prSet/>
      <dgm:spPr/>
      <dgm:t>
        <a:bodyPr/>
        <a:lstStyle/>
        <a:p>
          <a:endParaRPr lang="ru-RU"/>
        </a:p>
      </dgm:t>
    </dgm:pt>
    <dgm:pt modelId="{C3206990-02FA-4E99-916F-AB3CF26B1FED}" type="sibTrans" cxnId="{8D22A480-CA18-42B6-85D6-4FD2BA128F54}">
      <dgm:prSet/>
      <dgm:spPr/>
      <dgm:t>
        <a:bodyPr/>
        <a:lstStyle/>
        <a:p>
          <a:endParaRPr lang="ru-RU"/>
        </a:p>
      </dgm:t>
    </dgm:pt>
    <dgm:pt modelId="{0B32D33D-123F-4905-9B54-55223397D7C8}">
      <dgm:prSet phldrT="[Текст]" custT="1"/>
      <dgm:spPr/>
      <dgm:t>
        <a:bodyPr/>
        <a:lstStyle/>
        <a:p>
          <a:r>
            <a:rPr lang="ru-RU" sz="1100" b="1" dirty="0" smtClean="0"/>
            <a:t>6.2. Умение организовать учебную деятельность обучающихся</a:t>
          </a:r>
          <a:endParaRPr lang="ru-RU" sz="1100" dirty="0"/>
        </a:p>
      </dgm:t>
    </dgm:pt>
    <dgm:pt modelId="{FAD02E51-078B-4E81-99D1-30EEBF76E09F}" type="parTrans" cxnId="{BDE9C34E-86A8-4CB1-B97B-1D2403A06CAA}">
      <dgm:prSet/>
      <dgm:spPr/>
      <dgm:t>
        <a:bodyPr/>
        <a:lstStyle/>
        <a:p>
          <a:endParaRPr lang="ru-RU"/>
        </a:p>
      </dgm:t>
    </dgm:pt>
    <dgm:pt modelId="{43492DF7-1B68-43B0-AEEA-699C276D55CD}" type="sibTrans" cxnId="{BDE9C34E-86A8-4CB1-B97B-1D2403A06CAA}">
      <dgm:prSet/>
      <dgm:spPr/>
      <dgm:t>
        <a:bodyPr/>
        <a:lstStyle/>
        <a:p>
          <a:endParaRPr lang="ru-RU"/>
        </a:p>
      </dgm:t>
    </dgm:pt>
    <dgm:pt modelId="{3C1E7D92-EC60-4C31-B70F-59F65B6A09BC}">
      <dgm:prSet phldrT="[Текст]"/>
      <dgm:spPr/>
      <dgm:t>
        <a:bodyPr/>
        <a:lstStyle/>
        <a:p>
          <a:r>
            <a:rPr lang="ru-RU" b="1" dirty="0" smtClean="0"/>
            <a:t>5. Компетентность в области разработки программы деятельности и принятия педагогических решений</a:t>
          </a:r>
          <a:endParaRPr lang="ru-RU" dirty="0"/>
        </a:p>
      </dgm:t>
    </dgm:pt>
    <dgm:pt modelId="{93980C96-1D21-4E7A-9BD6-28ED33D4837A}" type="parTrans" cxnId="{A5D2DB63-D7B6-4F34-ACD2-1FBE7F3438F3}">
      <dgm:prSet/>
      <dgm:spPr/>
      <dgm:t>
        <a:bodyPr/>
        <a:lstStyle/>
        <a:p>
          <a:endParaRPr lang="ru-RU"/>
        </a:p>
      </dgm:t>
    </dgm:pt>
    <dgm:pt modelId="{D413B992-C78D-4B79-A9EA-E2E872444D2A}" type="sibTrans" cxnId="{A5D2DB63-D7B6-4F34-ACD2-1FBE7F3438F3}">
      <dgm:prSet/>
      <dgm:spPr/>
      <dgm:t>
        <a:bodyPr/>
        <a:lstStyle/>
        <a:p>
          <a:endParaRPr lang="ru-RU"/>
        </a:p>
      </dgm:t>
    </dgm:pt>
    <dgm:pt modelId="{673C298A-43E3-4A09-BF18-B3537914752E}">
      <dgm:prSet phldrT="[Текст]"/>
      <dgm:spPr/>
      <dgm:t>
        <a:bodyPr/>
        <a:lstStyle/>
        <a:p>
          <a:r>
            <a:rPr lang="ru-RU" b="1" dirty="0" smtClean="0"/>
            <a:t>2. Компетентность в области постановки целей и задач педагогической деятельности</a:t>
          </a:r>
          <a:endParaRPr lang="ru-RU" dirty="0"/>
        </a:p>
      </dgm:t>
    </dgm:pt>
    <dgm:pt modelId="{7C8DD19D-A29F-4A24-929B-33FE4702EAD0}" type="parTrans" cxnId="{14DAEA53-98DA-4904-8A5C-85B8CB58BC1C}">
      <dgm:prSet/>
      <dgm:spPr/>
      <dgm:t>
        <a:bodyPr/>
        <a:lstStyle/>
        <a:p>
          <a:endParaRPr lang="ru-RU"/>
        </a:p>
      </dgm:t>
    </dgm:pt>
    <dgm:pt modelId="{71FD0367-4C2F-41DF-81C5-ED2E2BF57C15}" type="sibTrans" cxnId="{14DAEA53-98DA-4904-8A5C-85B8CB58BC1C}">
      <dgm:prSet/>
      <dgm:spPr/>
      <dgm:t>
        <a:bodyPr/>
        <a:lstStyle/>
        <a:p>
          <a:endParaRPr lang="ru-RU"/>
        </a:p>
      </dgm:t>
    </dgm:pt>
    <dgm:pt modelId="{D23D5CFD-DE18-4A65-AA11-FF36C7B0EF2C}">
      <dgm:prSet phldrT="[Текст]"/>
      <dgm:spPr/>
      <dgm:t>
        <a:bodyPr/>
        <a:lstStyle/>
        <a:p>
          <a:r>
            <a:rPr lang="ru-RU" b="1" dirty="0" smtClean="0"/>
            <a:t>3. Компетентность в области мотивации учебной деятельности</a:t>
          </a:r>
          <a:endParaRPr lang="ru-RU" dirty="0"/>
        </a:p>
      </dgm:t>
    </dgm:pt>
    <dgm:pt modelId="{AC143F0D-B09C-465D-82AD-00A6A34157A0}" type="parTrans" cxnId="{ADEB2949-18D6-4633-89BC-76BB347CA25B}">
      <dgm:prSet/>
      <dgm:spPr/>
      <dgm:t>
        <a:bodyPr/>
        <a:lstStyle/>
        <a:p>
          <a:endParaRPr lang="ru-RU"/>
        </a:p>
      </dgm:t>
    </dgm:pt>
    <dgm:pt modelId="{5F509E3A-D59C-407F-81F1-BDB5EA0BF98C}" type="sibTrans" cxnId="{ADEB2949-18D6-4633-89BC-76BB347CA25B}">
      <dgm:prSet/>
      <dgm:spPr/>
      <dgm:t>
        <a:bodyPr/>
        <a:lstStyle/>
        <a:p>
          <a:endParaRPr lang="ru-RU"/>
        </a:p>
      </dgm:t>
    </dgm:pt>
    <dgm:pt modelId="{4A7F0D5C-507A-4098-9FCE-7F5A9AD99377}">
      <dgm:prSet phldrT="[Текст]"/>
      <dgm:spPr/>
      <dgm:t>
        <a:bodyPr/>
        <a:lstStyle/>
        <a:p>
          <a:r>
            <a:rPr lang="ru-RU" b="1" dirty="0" smtClean="0"/>
            <a:t>4. Компетентность в области обеспечения информационной основы деятельности</a:t>
          </a:r>
          <a:endParaRPr lang="ru-RU" dirty="0"/>
        </a:p>
      </dgm:t>
    </dgm:pt>
    <dgm:pt modelId="{7C950B68-7C85-4E46-A99B-EB45C11CE2C3}" type="parTrans" cxnId="{5122FD77-0069-4302-92A6-BC902A6AB315}">
      <dgm:prSet/>
      <dgm:spPr/>
      <dgm:t>
        <a:bodyPr/>
        <a:lstStyle/>
        <a:p>
          <a:endParaRPr lang="ru-RU"/>
        </a:p>
      </dgm:t>
    </dgm:pt>
    <dgm:pt modelId="{5256A563-E88D-4A3E-891C-063EF2056FFF}" type="sibTrans" cxnId="{5122FD77-0069-4302-92A6-BC902A6AB315}">
      <dgm:prSet/>
      <dgm:spPr/>
      <dgm:t>
        <a:bodyPr/>
        <a:lstStyle/>
        <a:p>
          <a:endParaRPr lang="ru-RU"/>
        </a:p>
      </dgm:t>
    </dgm:pt>
    <dgm:pt modelId="{955B1634-D83E-41E9-BEEB-C5ED7BDC0D30}">
      <dgm:prSet custT="1"/>
      <dgm:spPr/>
      <dgm:t>
        <a:bodyPr/>
        <a:lstStyle/>
        <a:p>
          <a:r>
            <a:rPr lang="ru-RU" sz="1100" b="1" dirty="0" smtClean="0"/>
            <a:t>1.1. </a:t>
          </a:r>
          <a:r>
            <a:rPr lang="ru-RU" sz="1100" b="1" dirty="0" err="1" smtClean="0"/>
            <a:t>Эмпатийность</a:t>
          </a:r>
          <a:r>
            <a:rPr lang="ru-RU" sz="1100" b="1" dirty="0" smtClean="0"/>
            <a:t> и </a:t>
          </a:r>
          <a:r>
            <a:rPr lang="ru-RU" sz="1100" b="1" dirty="0" err="1" smtClean="0"/>
            <a:t>социорефлексия</a:t>
          </a:r>
          <a:endParaRPr lang="ru-RU" sz="1100" dirty="0"/>
        </a:p>
      </dgm:t>
    </dgm:pt>
    <dgm:pt modelId="{0394B6C1-4526-4A58-8953-D42F6EC963AD}" type="parTrans" cxnId="{464A887C-5FA2-465C-9935-474258CFE97E}">
      <dgm:prSet/>
      <dgm:spPr/>
      <dgm:t>
        <a:bodyPr/>
        <a:lstStyle/>
        <a:p>
          <a:endParaRPr lang="ru-RU"/>
        </a:p>
      </dgm:t>
    </dgm:pt>
    <dgm:pt modelId="{55FAFE21-CAAA-429C-8CCA-CFB6A24EB272}" type="sibTrans" cxnId="{464A887C-5FA2-465C-9935-474258CFE97E}">
      <dgm:prSet/>
      <dgm:spPr/>
      <dgm:t>
        <a:bodyPr/>
        <a:lstStyle/>
        <a:p>
          <a:endParaRPr lang="ru-RU"/>
        </a:p>
      </dgm:t>
    </dgm:pt>
    <dgm:pt modelId="{C36AF807-8D1F-4213-9BB9-434C0B08AD0D}">
      <dgm:prSet phldrT="[Текст]" custT="1"/>
      <dgm:spPr/>
      <dgm:t>
        <a:bodyPr/>
        <a:lstStyle/>
        <a:p>
          <a:r>
            <a:rPr lang="ru-RU" sz="1100" b="1" dirty="0" smtClean="0"/>
            <a:t>1.2. </a:t>
          </a:r>
          <a:r>
            <a:rPr lang="ru-RU" sz="1100" b="1" dirty="0" err="1" smtClean="0"/>
            <a:t>Самоорганизованность</a:t>
          </a:r>
          <a:endParaRPr lang="ru-RU" sz="1100" dirty="0"/>
        </a:p>
      </dgm:t>
    </dgm:pt>
    <dgm:pt modelId="{8A317193-A40C-45A9-A29A-0BEF086DE8BF}" type="parTrans" cxnId="{B3C97CAE-A9E8-4632-9378-4298C3D62C64}">
      <dgm:prSet/>
      <dgm:spPr/>
      <dgm:t>
        <a:bodyPr/>
        <a:lstStyle/>
        <a:p>
          <a:endParaRPr lang="ru-RU"/>
        </a:p>
      </dgm:t>
    </dgm:pt>
    <dgm:pt modelId="{F505944C-3317-44DF-9D27-C533FFE7967A}" type="sibTrans" cxnId="{B3C97CAE-A9E8-4632-9378-4298C3D62C64}">
      <dgm:prSet/>
      <dgm:spPr/>
      <dgm:t>
        <a:bodyPr/>
        <a:lstStyle/>
        <a:p>
          <a:endParaRPr lang="ru-RU"/>
        </a:p>
      </dgm:t>
    </dgm:pt>
    <dgm:pt modelId="{2D5D1B7E-A23F-4543-8759-19E40DFA5520}">
      <dgm:prSet phldrT="[Текст]" custT="1"/>
      <dgm:spPr/>
      <dgm:t>
        <a:bodyPr/>
        <a:lstStyle/>
        <a:p>
          <a:endParaRPr lang="ru-RU" sz="1100" dirty="0"/>
        </a:p>
      </dgm:t>
    </dgm:pt>
    <dgm:pt modelId="{D274342D-2804-42DC-BE92-ABFE351E36C2}" type="parTrans" cxnId="{6229B732-C920-4169-98A7-95997B23FFDE}">
      <dgm:prSet/>
      <dgm:spPr/>
      <dgm:t>
        <a:bodyPr/>
        <a:lstStyle/>
        <a:p>
          <a:endParaRPr lang="ru-RU"/>
        </a:p>
      </dgm:t>
    </dgm:pt>
    <dgm:pt modelId="{6428CD4D-CAC1-4514-AB75-3B4E47CC5CCF}" type="sibTrans" cxnId="{6229B732-C920-4169-98A7-95997B23FFDE}">
      <dgm:prSet/>
      <dgm:spPr/>
      <dgm:t>
        <a:bodyPr/>
        <a:lstStyle/>
        <a:p>
          <a:endParaRPr lang="ru-RU"/>
        </a:p>
      </dgm:t>
    </dgm:pt>
    <dgm:pt modelId="{DBCC07DD-C6B3-4F4E-9709-CDCE207B693C}">
      <dgm:prSet custT="1"/>
      <dgm:spPr/>
      <dgm:t>
        <a:bodyPr/>
        <a:lstStyle/>
        <a:p>
          <a:endParaRPr lang="ru-RU" sz="1100" dirty="0"/>
        </a:p>
      </dgm:t>
    </dgm:pt>
    <dgm:pt modelId="{3A6CC980-8EFD-4A65-882A-7DEDFE129ACB}" type="parTrans" cxnId="{77E5E8D7-361E-4AA4-ABB9-F2EFCACC5E30}">
      <dgm:prSet/>
      <dgm:spPr/>
      <dgm:t>
        <a:bodyPr/>
        <a:lstStyle/>
        <a:p>
          <a:endParaRPr lang="ru-RU"/>
        </a:p>
      </dgm:t>
    </dgm:pt>
    <dgm:pt modelId="{3DACCEA8-EF2C-481C-9055-2813146577AF}" type="sibTrans" cxnId="{77E5E8D7-361E-4AA4-ABB9-F2EFCACC5E30}">
      <dgm:prSet/>
      <dgm:spPr/>
      <dgm:t>
        <a:bodyPr/>
        <a:lstStyle/>
        <a:p>
          <a:endParaRPr lang="ru-RU"/>
        </a:p>
      </dgm:t>
    </dgm:pt>
    <dgm:pt modelId="{B748ADE1-7AF3-4DBA-BA2F-CC94F89AB3F6}">
      <dgm:prSet phldrT="[Текст]" custT="1"/>
      <dgm:spPr/>
      <dgm:t>
        <a:bodyPr/>
        <a:lstStyle/>
        <a:p>
          <a:r>
            <a:rPr lang="ru-RU" sz="1100" b="1" dirty="0" smtClean="0"/>
            <a:t>1.3. Общая культура</a:t>
          </a:r>
          <a:endParaRPr lang="ru-RU" sz="1100" dirty="0"/>
        </a:p>
      </dgm:t>
    </dgm:pt>
    <dgm:pt modelId="{34E27900-7258-49E5-B7B7-48A00F2D0251}" type="parTrans" cxnId="{337F6938-5703-42A9-8D38-319713C774E6}">
      <dgm:prSet/>
      <dgm:spPr/>
      <dgm:t>
        <a:bodyPr/>
        <a:lstStyle/>
        <a:p>
          <a:endParaRPr lang="ru-RU"/>
        </a:p>
      </dgm:t>
    </dgm:pt>
    <dgm:pt modelId="{C01F4AFA-F393-4FD5-AEFF-E6F2639E75C7}" type="sibTrans" cxnId="{337F6938-5703-42A9-8D38-319713C774E6}">
      <dgm:prSet/>
      <dgm:spPr/>
      <dgm:t>
        <a:bodyPr/>
        <a:lstStyle/>
        <a:p>
          <a:endParaRPr lang="ru-RU"/>
        </a:p>
      </dgm:t>
    </dgm:pt>
    <dgm:pt modelId="{D00EC7EF-3B4F-4E3F-B867-0223175D71F8}">
      <dgm:prSet custT="1"/>
      <dgm:spPr/>
      <dgm:t>
        <a:bodyPr/>
        <a:lstStyle/>
        <a:p>
          <a:r>
            <a:rPr lang="ru-RU" sz="1100" b="1" dirty="0" smtClean="0"/>
            <a:t>2.1. Умение ставить цели и задачи в соответствии с возрастными и </a:t>
          </a:r>
          <a:r>
            <a:rPr lang="ru-RU" sz="1100" b="1" dirty="0" smtClean="0"/>
            <a:t>индивидуальными </a:t>
          </a:r>
          <a:r>
            <a:rPr lang="ru-RU" sz="1100" b="1" dirty="0" smtClean="0"/>
            <a:t>особенностями обучающихся</a:t>
          </a:r>
          <a:endParaRPr lang="ru-RU" sz="1100" dirty="0"/>
        </a:p>
      </dgm:t>
    </dgm:pt>
    <dgm:pt modelId="{1E143BE4-56EB-49E9-BDA7-E3BF051BDAE9}" type="parTrans" cxnId="{F17A7894-9A9A-4C97-A2A6-3B10863EDA7E}">
      <dgm:prSet/>
      <dgm:spPr/>
      <dgm:t>
        <a:bodyPr/>
        <a:lstStyle/>
        <a:p>
          <a:endParaRPr lang="ru-RU"/>
        </a:p>
      </dgm:t>
    </dgm:pt>
    <dgm:pt modelId="{ADE46C73-8A0F-4EE0-8458-5965F966D478}" type="sibTrans" cxnId="{F17A7894-9A9A-4C97-A2A6-3B10863EDA7E}">
      <dgm:prSet/>
      <dgm:spPr/>
      <dgm:t>
        <a:bodyPr/>
        <a:lstStyle/>
        <a:p>
          <a:endParaRPr lang="ru-RU"/>
        </a:p>
      </dgm:t>
    </dgm:pt>
    <dgm:pt modelId="{02C14C30-1272-4B6D-8497-1D14D9399DD1}">
      <dgm:prSet phldrT="[Текст]" custT="1"/>
      <dgm:spPr/>
      <dgm:t>
        <a:bodyPr/>
        <a:lstStyle/>
        <a:p>
          <a:r>
            <a:rPr lang="ru-RU" sz="1100" b="1" dirty="0" smtClean="0"/>
            <a:t>2.2.Умение перевести тему урока в педагогическую задачу</a:t>
          </a:r>
          <a:endParaRPr lang="ru-RU" sz="1100" dirty="0"/>
        </a:p>
      </dgm:t>
    </dgm:pt>
    <dgm:pt modelId="{20D9F9E4-CA35-4A23-800D-69D5A6E6A4EC}" type="parTrans" cxnId="{B438046F-5575-4F81-824D-70261B0993AA}">
      <dgm:prSet/>
      <dgm:spPr/>
      <dgm:t>
        <a:bodyPr/>
        <a:lstStyle/>
        <a:p>
          <a:endParaRPr lang="ru-RU"/>
        </a:p>
      </dgm:t>
    </dgm:pt>
    <dgm:pt modelId="{7B959365-189B-4890-B70B-1B6F8342ACB3}" type="sibTrans" cxnId="{B438046F-5575-4F81-824D-70261B0993AA}">
      <dgm:prSet/>
      <dgm:spPr/>
      <dgm:t>
        <a:bodyPr/>
        <a:lstStyle/>
        <a:p>
          <a:endParaRPr lang="ru-RU"/>
        </a:p>
      </dgm:t>
    </dgm:pt>
    <dgm:pt modelId="{469BE8F9-FE19-42A5-BBED-5E01EF941859}">
      <dgm:prSet custT="1"/>
      <dgm:spPr/>
      <dgm:t>
        <a:bodyPr/>
        <a:lstStyle/>
        <a:p>
          <a:r>
            <a:rPr lang="ru-RU" sz="1100" b="1" dirty="0" smtClean="0"/>
            <a:t>2.3. Умение вовлечь обучающихся в процесс формулирования целей и задач</a:t>
          </a:r>
          <a:endParaRPr lang="ru-RU" sz="1100" dirty="0"/>
        </a:p>
      </dgm:t>
    </dgm:pt>
    <dgm:pt modelId="{E5CBFB08-13EC-4123-B217-BADD8AC48C54}" type="parTrans" cxnId="{2588592E-F1B7-4241-A59B-F063A25073F6}">
      <dgm:prSet/>
      <dgm:spPr/>
      <dgm:t>
        <a:bodyPr/>
        <a:lstStyle/>
        <a:p>
          <a:endParaRPr lang="ru-RU"/>
        </a:p>
      </dgm:t>
    </dgm:pt>
    <dgm:pt modelId="{2DA105E4-AE5C-43D3-BBCB-A0866CDD1D97}" type="sibTrans" cxnId="{2588592E-F1B7-4241-A59B-F063A25073F6}">
      <dgm:prSet/>
      <dgm:spPr/>
      <dgm:t>
        <a:bodyPr/>
        <a:lstStyle/>
        <a:p>
          <a:endParaRPr lang="ru-RU"/>
        </a:p>
      </dgm:t>
    </dgm:pt>
    <dgm:pt modelId="{42F40723-F60F-402B-86DC-F7113EE80DEC}">
      <dgm:prSet custT="1"/>
      <dgm:spPr/>
      <dgm:t>
        <a:bodyPr/>
        <a:lstStyle/>
        <a:p>
          <a:r>
            <a:rPr lang="ru-RU" sz="1100" b="1" dirty="0" smtClean="0"/>
            <a:t>3.1. Умение создавать ситуации, обеспечивающие успех в учебной деятельности</a:t>
          </a:r>
          <a:endParaRPr lang="ru-RU" sz="1100" dirty="0"/>
        </a:p>
      </dgm:t>
    </dgm:pt>
    <dgm:pt modelId="{C3A7D763-DFB5-4CDC-94AF-0C4141F0F660}" type="parTrans" cxnId="{E215330C-0B06-4692-B85C-29E9CB8DA77B}">
      <dgm:prSet/>
      <dgm:spPr/>
      <dgm:t>
        <a:bodyPr/>
        <a:lstStyle/>
        <a:p>
          <a:endParaRPr lang="ru-RU"/>
        </a:p>
      </dgm:t>
    </dgm:pt>
    <dgm:pt modelId="{AC08FB9D-FA54-45A7-9F9D-058BFC17C286}" type="sibTrans" cxnId="{E215330C-0B06-4692-B85C-29E9CB8DA77B}">
      <dgm:prSet/>
      <dgm:spPr/>
      <dgm:t>
        <a:bodyPr/>
        <a:lstStyle/>
        <a:p>
          <a:endParaRPr lang="ru-RU"/>
        </a:p>
      </dgm:t>
    </dgm:pt>
    <dgm:pt modelId="{6EB2DD8F-9E68-482A-A6FA-EE43D709186C}">
      <dgm:prSet custT="1"/>
      <dgm:spPr/>
      <dgm:t>
        <a:bodyPr/>
        <a:lstStyle/>
        <a:p>
          <a:r>
            <a:rPr lang="ru-RU" sz="1100" b="1" dirty="0" smtClean="0"/>
            <a:t>3.2. Умение создавать условия обеспечения позитивной мотивации обучающихся</a:t>
          </a:r>
          <a:endParaRPr lang="ru-RU" sz="1100" dirty="0"/>
        </a:p>
      </dgm:t>
    </dgm:pt>
    <dgm:pt modelId="{3B6A6C45-6369-409E-875C-AEA416D90A98}" type="parTrans" cxnId="{B618ED8A-5BAB-4996-B2E0-8A291D26CF71}">
      <dgm:prSet/>
      <dgm:spPr/>
      <dgm:t>
        <a:bodyPr/>
        <a:lstStyle/>
        <a:p>
          <a:endParaRPr lang="ru-RU"/>
        </a:p>
      </dgm:t>
    </dgm:pt>
    <dgm:pt modelId="{3BBDA194-EC34-47D5-9C5F-409036C44B8F}" type="sibTrans" cxnId="{B618ED8A-5BAB-4996-B2E0-8A291D26CF71}">
      <dgm:prSet/>
      <dgm:spPr/>
      <dgm:t>
        <a:bodyPr/>
        <a:lstStyle/>
        <a:p>
          <a:endParaRPr lang="ru-RU"/>
        </a:p>
      </dgm:t>
    </dgm:pt>
    <dgm:pt modelId="{30496174-E007-4BA9-8821-83BF78E77C4D}">
      <dgm:prSet custT="1"/>
      <dgm:spPr/>
      <dgm:t>
        <a:bodyPr/>
        <a:lstStyle/>
        <a:p>
          <a:r>
            <a:rPr lang="ru-RU" sz="1100" b="1" dirty="0" smtClean="0"/>
            <a:t>3.3. Умение создавать условия для </a:t>
          </a:r>
          <a:r>
            <a:rPr lang="ru-RU" sz="1100" b="1" dirty="0" err="1" smtClean="0"/>
            <a:t>самомотивирования</a:t>
          </a:r>
          <a:r>
            <a:rPr lang="ru-RU" sz="1100" b="1" dirty="0" smtClean="0"/>
            <a:t> обучающихся</a:t>
          </a:r>
          <a:endParaRPr lang="ru-RU" sz="1100" dirty="0"/>
        </a:p>
      </dgm:t>
    </dgm:pt>
    <dgm:pt modelId="{F4635AF6-5E0D-4F56-81E0-EC10A047B3D3}" type="parTrans" cxnId="{D0AA88FC-F7EE-4BD0-A295-882DAB766048}">
      <dgm:prSet/>
      <dgm:spPr/>
      <dgm:t>
        <a:bodyPr/>
        <a:lstStyle/>
        <a:p>
          <a:endParaRPr lang="ru-RU"/>
        </a:p>
      </dgm:t>
    </dgm:pt>
    <dgm:pt modelId="{6D10FEC2-B19A-4CAF-96E4-0912D0E5ECA7}" type="sibTrans" cxnId="{D0AA88FC-F7EE-4BD0-A295-882DAB766048}">
      <dgm:prSet/>
      <dgm:spPr/>
      <dgm:t>
        <a:bodyPr/>
        <a:lstStyle/>
        <a:p>
          <a:endParaRPr lang="ru-RU"/>
        </a:p>
      </dgm:t>
    </dgm:pt>
    <dgm:pt modelId="{A6970F31-D650-48F2-9AC9-61781C37E699}">
      <dgm:prSet custT="1"/>
      <dgm:spPr/>
      <dgm:t>
        <a:bodyPr/>
        <a:lstStyle/>
        <a:p>
          <a:r>
            <a:rPr lang="ru-RU" sz="1100" b="1" dirty="0" smtClean="0"/>
            <a:t>4.1. Компетентность в методах преподавания</a:t>
          </a:r>
          <a:endParaRPr lang="ru-RU" sz="1100" dirty="0"/>
        </a:p>
      </dgm:t>
    </dgm:pt>
    <dgm:pt modelId="{27A0233D-AF90-45F9-A907-948F89C4345E}" type="parTrans" cxnId="{E39C2B38-DCC6-46F5-BEE5-091EE81B6274}">
      <dgm:prSet/>
      <dgm:spPr/>
      <dgm:t>
        <a:bodyPr/>
        <a:lstStyle/>
        <a:p>
          <a:endParaRPr lang="ru-RU"/>
        </a:p>
      </dgm:t>
    </dgm:pt>
    <dgm:pt modelId="{122F2EAB-7945-44AE-B0B3-991B70A28E1B}" type="sibTrans" cxnId="{E39C2B38-DCC6-46F5-BEE5-091EE81B6274}">
      <dgm:prSet/>
      <dgm:spPr/>
      <dgm:t>
        <a:bodyPr/>
        <a:lstStyle/>
        <a:p>
          <a:endParaRPr lang="ru-RU"/>
        </a:p>
      </dgm:t>
    </dgm:pt>
    <dgm:pt modelId="{54A934C0-5FE2-4816-B6CE-BA4FBD4CA4D9}">
      <dgm:prSet custT="1"/>
      <dgm:spPr/>
      <dgm:t>
        <a:bodyPr/>
        <a:lstStyle/>
        <a:p>
          <a:r>
            <a:rPr lang="ru-RU" sz="1100" b="1" dirty="0" smtClean="0"/>
            <a:t>4.2. Компетентность в предмете преподавания</a:t>
          </a:r>
          <a:endParaRPr lang="ru-RU" sz="1100" dirty="0"/>
        </a:p>
      </dgm:t>
    </dgm:pt>
    <dgm:pt modelId="{228427ED-4578-4B86-AF8A-507D834FBA45}" type="parTrans" cxnId="{92153EA7-A050-49A9-8FD4-1D3D375DD323}">
      <dgm:prSet/>
      <dgm:spPr/>
      <dgm:t>
        <a:bodyPr/>
        <a:lstStyle/>
        <a:p>
          <a:endParaRPr lang="ru-RU"/>
        </a:p>
      </dgm:t>
    </dgm:pt>
    <dgm:pt modelId="{81C6A6D1-589B-4DED-9B56-809E6808F502}" type="sibTrans" cxnId="{92153EA7-A050-49A9-8FD4-1D3D375DD323}">
      <dgm:prSet/>
      <dgm:spPr/>
      <dgm:t>
        <a:bodyPr/>
        <a:lstStyle/>
        <a:p>
          <a:endParaRPr lang="ru-RU"/>
        </a:p>
      </dgm:t>
    </dgm:pt>
    <dgm:pt modelId="{ADC49E06-09EE-4908-AC66-AED296B01A84}">
      <dgm:prSet custT="1"/>
      <dgm:spPr/>
      <dgm:t>
        <a:bodyPr/>
        <a:lstStyle/>
        <a:p>
          <a:r>
            <a:rPr lang="ru-RU" sz="1100" b="1" dirty="0" smtClean="0"/>
            <a:t>4.3. Компетентность в субъективных условиях деятельности</a:t>
          </a:r>
          <a:endParaRPr lang="ru-RU" sz="1100" dirty="0"/>
        </a:p>
      </dgm:t>
    </dgm:pt>
    <dgm:pt modelId="{7B60B0A4-FFC0-4356-A1D5-4317ECA022B6}" type="parTrans" cxnId="{0FC43A60-4866-424A-9B7A-8DCDD6A91425}">
      <dgm:prSet/>
      <dgm:spPr/>
      <dgm:t>
        <a:bodyPr/>
        <a:lstStyle/>
        <a:p>
          <a:endParaRPr lang="ru-RU"/>
        </a:p>
      </dgm:t>
    </dgm:pt>
    <dgm:pt modelId="{2465075E-5214-43A0-814E-D1C65568E068}" type="sibTrans" cxnId="{0FC43A60-4866-424A-9B7A-8DCDD6A91425}">
      <dgm:prSet/>
      <dgm:spPr/>
      <dgm:t>
        <a:bodyPr/>
        <a:lstStyle/>
        <a:p>
          <a:endParaRPr lang="ru-RU"/>
        </a:p>
      </dgm:t>
    </dgm:pt>
    <dgm:pt modelId="{3746828E-B2DB-4C45-87B8-576BD51FC969}">
      <dgm:prSet phldrT="[Текст]" custT="1"/>
      <dgm:spPr/>
      <dgm:t>
        <a:bodyPr/>
        <a:lstStyle/>
        <a:p>
          <a:r>
            <a:rPr lang="ru-RU" sz="1100" b="1" dirty="0" smtClean="0"/>
            <a:t>5.3. Умение принимать решения в педагогических ситуациях</a:t>
          </a:r>
          <a:endParaRPr lang="ru-RU" sz="1100" dirty="0"/>
        </a:p>
      </dgm:t>
    </dgm:pt>
    <dgm:pt modelId="{035DF202-9320-4E2E-A1AB-040A96312C0D}" type="parTrans" cxnId="{AF4CD7C1-6835-4D52-A668-AC94C0AFF040}">
      <dgm:prSet/>
      <dgm:spPr/>
      <dgm:t>
        <a:bodyPr/>
        <a:lstStyle/>
        <a:p>
          <a:endParaRPr lang="ru-RU"/>
        </a:p>
      </dgm:t>
    </dgm:pt>
    <dgm:pt modelId="{3F48CD04-DDB2-405B-B098-672D9B22B98C}" type="sibTrans" cxnId="{AF4CD7C1-6835-4D52-A668-AC94C0AFF040}">
      <dgm:prSet/>
      <dgm:spPr/>
      <dgm:t>
        <a:bodyPr/>
        <a:lstStyle/>
        <a:p>
          <a:endParaRPr lang="ru-RU"/>
        </a:p>
      </dgm:t>
    </dgm:pt>
    <dgm:pt modelId="{BB1DCC10-C191-467B-AC79-54681E024B87}">
      <dgm:prSet phldrT="[Текст]" custT="1"/>
      <dgm:spPr/>
      <dgm:t>
        <a:bodyPr/>
        <a:lstStyle/>
        <a:p>
          <a:r>
            <a:rPr lang="ru-RU" sz="1100" b="1" dirty="0" smtClean="0"/>
            <a:t>6.3. Умение реализовать педагогическое оценивание</a:t>
          </a:r>
          <a:endParaRPr lang="ru-RU" sz="1100" dirty="0"/>
        </a:p>
      </dgm:t>
    </dgm:pt>
    <dgm:pt modelId="{CADD0220-9FAE-4A47-84E9-11150FE2966F}" type="parTrans" cxnId="{29862E09-A0A4-4985-B88F-BBFD0BC1AD39}">
      <dgm:prSet/>
      <dgm:spPr/>
      <dgm:t>
        <a:bodyPr/>
        <a:lstStyle/>
        <a:p>
          <a:endParaRPr lang="ru-RU"/>
        </a:p>
      </dgm:t>
    </dgm:pt>
    <dgm:pt modelId="{A7ABCB46-303D-48F5-A550-F5FD0EB7590C}" type="sibTrans" cxnId="{29862E09-A0A4-4985-B88F-BBFD0BC1AD39}">
      <dgm:prSet/>
      <dgm:spPr/>
      <dgm:t>
        <a:bodyPr/>
        <a:lstStyle/>
        <a:p>
          <a:endParaRPr lang="ru-RU"/>
        </a:p>
      </dgm:t>
    </dgm:pt>
    <dgm:pt modelId="{DFF8B354-1E68-4C90-8425-8A9B5B99EE2F}" type="pres">
      <dgm:prSet presAssocID="{7782F1C0-B17B-463D-96B5-51CA4477E496}" presName="Name0" presStyleCnt="0">
        <dgm:presLayoutVars>
          <dgm:dir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590C9841-B5CC-4ACC-A094-BAD0C455F29C}" type="pres">
      <dgm:prSet presAssocID="{88CFB1E1-E093-4E91-B0C1-AA8F212761EF}" presName="linNode" presStyleCnt="0"/>
      <dgm:spPr/>
    </dgm:pt>
    <dgm:pt modelId="{83673448-736E-4C9F-ABEE-27E9316FE6DC}" type="pres">
      <dgm:prSet presAssocID="{88CFB1E1-E093-4E91-B0C1-AA8F212761EF}" presName="parentShp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FB031EC-9CC6-4954-857E-A9C658E6188F}" type="pres">
      <dgm:prSet presAssocID="{88CFB1E1-E093-4E91-B0C1-AA8F212761EF}" presName="childShp" presStyleLbl="bgAccFollowNode1" presStyleIdx="0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DE814F4-13EE-4F66-B504-9693135843C2}" type="pres">
      <dgm:prSet presAssocID="{6321B170-E189-4790-AAFB-1DD6DF847B2F}" presName="spacing" presStyleCnt="0"/>
      <dgm:spPr/>
    </dgm:pt>
    <dgm:pt modelId="{0A425B93-CBAE-4163-AB81-3E98F63E5F41}" type="pres">
      <dgm:prSet presAssocID="{673C298A-43E3-4A09-BF18-B3537914752E}" presName="linNode" presStyleCnt="0"/>
      <dgm:spPr/>
    </dgm:pt>
    <dgm:pt modelId="{80DE9936-A6C3-4870-8D71-B3C94FA766CA}" type="pres">
      <dgm:prSet presAssocID="{673C298A-43E3-4A09-BF18-B3537914752E}" presName="parentShp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A4770E8-F414-44C3-BABC-7632C0A4A7C6}" type="pres">
      <dgm:prSet presAssocID="{673C298A-43E3-4A09-BF18-B3537914752E}" presName="childShp" presStyleLbl="bgAccFollowNode1" presStyleIdx="1" presStyleCnt="6" custLinFactNeighborY="-687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DD1C0CA-355F-47AC-AB92-EED0AA9D1680}" type="pres">
      <dgm:prSet presAssocID="{71FD0367-4C2F-41DF-81C5-ED2E2BF57C15}" presName="spacing" presStyleCnt="0"/>
      <dgm:spPr/>
    </dgm:pt>
    <dgm:pt modelId="{9D6833BC-12DD-41DC-887D-5A3365533E61}" type="pres">
      <dgm:prSet presAssocID="{D23D5CFD-DE18-4A65-AA11-FF36C7B0EF2C}" presName="linNode" presStyleCnt="0"/>
      <dgm:spPr/>
    </dgm:pt>
    <dgm:pt modelId="{2F224013-79D9-4DCE-9C1C-E974DAB49A25}" type="pres">
      <dgm:prSet presAssocID="{D23D5CFD-DE18-4A65-AA11-FF36C7B0EF2C}" presName="parentShp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741720F-EBF0-499B-A65A-D26BF390A784}" type="pres">
      <dgm:prSet presAssocID="{D23D5CFD-DE18-4A65-AA11-FF36C7B0EF2C}" presName="childShp" presStyleLbl="bgAccFollowNode1" presStyleIdx="2" presStyleCnt="6" custLinFactNeighborX="-608" custLinFactNeighborY="274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3B9E6FE-5E2D-4589-B7A0-C7CEFEA6EEDF}" type="pres">
      <dgm:prSet presAssocID="{5F509E3A-D59C-407F-81F1-BDB5EA0BF98C}" presName="spacing" presStyleCnt="0"/>
      <dgm:spPr/>
    </dgm:pt>
    <dgm:pt modelId="{78D50CF3-5A58-426E-9217-39FBC027280E}" type="pres">
      <dgm:prSet presAssocID="{4A7F0D5C-507A-4098-9FCE-7F5A9AD99377}" presName="linNode" presStyleCnt="0"/>
      <dgm:spPr/>
    </dgm:pt>
    <dgm:pt modelId="{FA9AFA2A-6627-495C-9F19-2A61DE62430E}" type="pres">
      <dgm:prSet presAssocID="{4A7F0D5C-507A-4098-9FCE-7F5A9AD99377}" presName="parentShp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1D9019B-E769-44BF-AC5C-D939D5D6B1C3}" type="pres">
      <dgm:prSet presAssocID="{4A7F0D5C-507A-4098-9FCE-7F5A9AD99377}" presName="childShp" presStyleLbl="bgAccFollowNode1" presStyleIdx="3" presStyleCnt="6" custLinFactNeighborX="-608" custLinFactNeighborY="274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BA7B47F-A527-42E3-BBC4-46ABADA05FE9}" type="pres">
      <dgm:prSet presAssocID="{5256A563-E88D-4A3E-891C-063EF2056FFF}" presName="spacing" presStyleCnt="0"/>
      <dgm:spPr/>
    </dgm:pt>
    <dgm:pt modelId="{2D3CE3E6-2D60-4CB2-A61A-DC3BFF883DC2}" type="pres">
      <dgm:prSet presAssocID="{3C1E7D92-EC60-4C31-B70F-59F65B6A09BC}" presName="linNode" presStyleCnt="0"/>
      <dgm:spPr/>
    </dgm:pt>
    <dgm:pt modelId="{DAD15DD7-6244-4D6E-968E-D1943892529A}" type="pres">
      <dgm:prSet presAssocID="{3C1E7D92-EC60-4C31-B70F-59F65B6A09BC}" presName="parentShp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C26035F-BFF2-4F96-BAA4-23774C4541ED}" type="pres">
      <dgm:prSet presAssocID="{3C1E7D92-EC60-4C31-B70F-59F65B6A09BC}" presName="childShp" presStyleLbl="bgAccFollowNode1" presStyleIdx="4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65E495C-F8CE-4847-993C-8E209E820CA8}" type="pres">
      <dgm:prSet presAssocID="{D413B992-C78D-4B79-A9EA-E2E872444D2A}" presName="spacing" presStyleCnt="0"/>
      <dgm:spPr/>
    </dgm:pt>
    <dgm:pt modelId="{43D5FD67-ACE5-4E6C-B2B7-EA8783B8B3DE}" type="pres">
      <dgm:prSet presAssocID="{0EE7774B-C34C-4D7F-A5AB-5B03FAF0E271}" presName="linNode" presStyleCnt="0"/>
      <dgm:spPr/>
    </dgm:pt>
    <dgm:pt modelId="{91324C6C-AE89-4199-8EFF-C6790E21A648}" type="pres">
      <dgm:prSet presAssocID="{0EE7774B-C34C-4D7F-A5AB-5B03FAF0E271}" presName="parentShp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9FB4B98-8290-40FE-83F3-B89BC1791A0F}" type="pres">
      <dgm:prSet presAssocID="{0EE7774B-C34C-4D7F-A5AB-5B03FAF0E271}" presName="childShp" presStyleLbl="bgAccFollowNode1" presStyleIdx="5" presStyleCnt="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C0CED0F5-880D-4FF4-842F-CC80D34133EB}" type="presOf" srcId="{B748ADE1-7AF3-4DBA-BA2F-CC94F89AB3F6}" destId="{8FB031EC-9CC6-4954-857E-A9C658E6188F}" srcOrd="0" destOrd="2" presId="urn:microsoft.com/office/officeart/2005/8/layout/vList6"/>
    <dgm:cxn modelId="{CA34E62E-35C1-4C23-BA84-0B508805861D}" srcId="{3C1E7D92-EC60-4C31-B70F-59F65B6A09BC}" destId="{AE6CAFD7-B55D-408F-88F0-E387785F9D95}" srcOrd="0" destOrd="0" parTransId="{2730E0B8-BF9F-462D-AEB3-1738AB10AFCD}" sibTransId="{35932799-0FBC-409B-8645-2F73118CF4E6}"/>
    <dgm:cxn modelId="{C75A3620-F68E-43B0-BDC8-8FDF221DB724}" type="presOf" srcId="{CBDC9A6B-1D5B-4941-A0B5-7B525CEEF5B4}" destId="{CC26035F-BFF2-4F96-BAA4-23774C4541ED}" srcOrd="0" destOrd="1" presId="urn:microsoft.com/office/officeart/2005/8/layout/vList6"/>
    <dgm:cxn modelId="{8D22A480-CA18-42B6-85D6-4FD2BA128F54}" srcId="{0EE7774B-C34C-4D7F-A5AB-5B03FAF0E271}" destId="{29916A04-EC8F-4EC9-B546-BE6E1EC178BA}" srcOrd="0" destOrd="0" parTransId="{A8B3D377-EE18-426A-8383-C75DE61F7032}" sibTransId="{C3206990-02FA-4E99-916F-AB3CF26B1FED}"/>
    <dgm:cxn modelId="{0FC43A60-4866-424A-9B7A-8DCDD6A91425}" srcId="{4A7F0D5C-507A-4098-9FCE-7F5A9AD99377}" destId="{ADC49E06-09EE-4908-AC66-AED296B01A84}" srcOrd="2" destOrd="0" parTransId="{7B60B0A4-FFC0-4356-A1D5-4317ECA022B6}" sibTransId="{2465075E-5214-43A0-814E-D1C65568E068}"/>
    <dgm:cxn modelId="{041A9D13-600F-47D9-8A9B-23E20D63F9BC}" type="presOf" srcId="{2D5D1B7E-A23F-4543-8759-19E40DFA5520}" destId="{8FB031EC-9CC6-4954-857E-A9C658E6188F}" srcOrd="0" destOrd="3" presId="urn:microsoft.com/office/officeart/2005/8/layout/vList6"/>
    <dgm:cxn modelId="{5CD58827-E460-4D5F-B7EE-A895964D8059}" srcId="{7782F1C0-B17B-463D-96B5-51CA4477E496}" destId="{0EE7774B-C34C-4D7F-A5AB-5B03FAF0E271}" srcOrd="5" destOrd="0" parTransId="{1C2D7865-7754-45E3-BBFB-9CF4418C690B}" sibTransId="{BFFC7624-C6ED-46C7-AF73-0E0012FC3842}"/>
    <dgm:cxn modelId="{AF4CD7C1-6835-4D52-A668-AC94C0AFF040}" srcId="{3C1E7D92-EC60-4C31-B70F-59F65B6A09BC}" destId="{3746828E-B2DB-4C45-87B8-576BD51FC969}" srcOrd="2" destOrd="0" parTransId="{035DF202-9320-4E2E-A1AB-040A96312C0D}" sibTransId="{3F48CD04-DDB2-405B-B098-672D9B22B98C}"/>
    <dgm:cxn modelId="{1D3CCD3B-C590-4934-B9EB-802F3B6ABAF9}" type="presOf" srcId="{A6970F31-D650-48F2-9AC9-61781C37E699}" destId="{E1D9019B-E769-44BF-AC5C-D939D5D6B1C3}" srcOrd="0" destOrd="0" presId="urn:microsoft.com/office/officeart/2005/8/layout/vList6"/>
    <dgm:cxn modelId="{ADEB2949-18D6-4633-89BC-76BB347CA25B}" srcId="{7782F1C0-B17B-463D-96B5-51CA4477E496}" destId="{D23D5CFD-DE18-4A65-AA11-FF36C7B0EF2C}" srcOrd="2" destOrd="0" parTransId="{AC143F0D-B09C-465D-82AD-00A6A34157A0}" sibTransId="{5F509E3A-D59C-407F-81F1-BDB5EA0BF98C}"/>
    <dgm:cxn modelId="{29862E09-A0A4-4985-B88F-BBFD0BC1AD39}" srcId="{0EE7774B-C34C-4D7F-A5AB-5B03FAF0E271}" destId="{BB1DCC10-C191-467B-AC79-54681E024B87}" srcOrd="2" destOrd="0" parTransId="{CADD0220-9FAE-4A47-84E9-11150FE2966F}" sibTransId="{A7ABCB46-303D-48F5-A550-F5FD0EB7590C}"/>
    <dgm:cxn modelId="{6841E98D-0727-436A-AB92-2D6C84EA452F}" type="presOf" srcId="{AE6CAFD7-B55D-408F-88F0-E387785F9D95}" destId="{CC26035F-BFF2-4F96-BAA4-23774C4541ED}" srcOrd="0" destOrd="0" presId="urn:microsoft.com/office/officeart/2005/8/layout/vList6"/>
    <dgm:cxn modelId="{65475DAA-0C75-4DA7-BDEB-2FFED1B6F452}" type="presOf" srcId="{0B32D33D-123F-4905-9B54-55223397D7C8}" destId="{B9FB4B98-8290-40FE-83F3-B89BC1791A0F}" srcOrd="0" destOrd="1" presId="urn:microsoft.com/office/officeart/2005/8/layout/vList6"/>
    <dgm:cxn modelId="{92153EA7-A050-49A9-8FD4-1D3D375DD323}" srcId="{4A7F0D5C-507A-4098-9FCE-7F5A9AD99377}" destId="{54A934C0-5FE2-4816-B6CE-BA4FBD4CA4D9}" srcOrd="1" destOrd="0" parTransId="{228427ED-4578-4B86-AF8A-507D834FBA45}" sibTransId="{81C6A6D1-589B-4DED-9B56-809E6808F502}"/>
    <dgm:cxn modelId="{EAE5305A-DEBC-4B2E-8870-EF70664D3D00}" type="presOf" srcId="{7782F1C0-B17B-463D-96B5-51CA4477E496}" destId="{DFF8B354-1E68-4C90-8425-8A9B5B99EE2F}" srcOrd="0" destOrd="0" presId="urn:microsoft.com/office/officeart/2005/8/layout/vList6"/>
    <dgm:cxn modelId="{582F6CBE-3B33-4051-A5DA-8807DD5D47D8}" type="presOf" srcId="{DBCC07DD-C6B3-4F4E-9709-CDCE207B693C}" destId="{8FB031EC-9CC6-4954-857E-A9C658E6188F}" srcOrd="0" destOrd="4" presId="urn:microsoft.com/office/officeart/2005/8/layout/vList6"/>
    <dgm:cxn modelId="{031241B9-E474-43B5-852B-6C51105E63F5}" srcId="{7782F1C0-B17B-463D-96B5-51CA4477E496}" destId="{88CFB1E1-E093-4E91-B0C1-AA8F212761EF}" srcOrd="0" destOrd="0" parTransId="{8E559007-834A-4BBC-8C89-06C62851EB4D}" sibTransId="{6321B170-E189-4790-AAFB-1DD6DF847B2F}"/>
    <dgm:cxn modelId="{372663F4-6F50-47B9-BEA3-73509AA1AA7B}" type="presOf" srcId="{673C298A-43E3-4A09-BF18-B3537914752E}" destId="{80DE9936-A6C3-4870-8D71-B3C94FA766CA}" srcOrd="0" destOrd="0" presId="urn:microsoft.com/office/officeart/2005/8/layout/vList6"/>
    <dgm:cxn modelId="{BDE9C34E-86A8-4CB1-B97B-1D2403A06CAA}" srcId="{0EE7774B-C34C-4D7F-A5AB-5B03FAF0E271}" destId="{0B32D33D-123F-4905-9B54-55223397D7C8}" srcOrd="1" destOrd="0" parTransId="{FAD02E51-078B-4E81-99D1-30EEBF76E09F}" sibTransId="{43492DF7-1B68-43B0-AEEA-699C276D55CD}"/>
    <dgm:cxn modelId="{5122FD77-0069-4302-92A6-BC902A6AB315}" srcId="{7782F1C0-B17B-463D-96B5-51CA4477E496}" destId="{4A7F0D5C-507A-4098-9FCE-7F5A9AD99377}" srcOrd="3" destOrd="0" parTransId="{7C950B68-7C85-4E46-A99B-EB45C11CE2C3}" sibTransId="{5256A563-E88D-4A3E-891C-063EF2056FFF}"/>
    <dgm:cxn modelId="{AF400080-7675-48DA-A2A3-F92F45219857}" type="presOf" srcId="{BB1DCC10-C191-467B-AC79-54681E024B87}" destId="{B9FB4B98-8290-40FE-83F3-B89BC1791A0F}" srcOrd="0" destOrd="2" presId="urn:microsoft.com/office/officeart/2005/8/layout/vList6"/>
    <dgm:cxn modelId="{E215330C-0B06-4692-B85C-29E9CB8DA77B}" srcId="{D23D5CFD-DE18-4A65-AA11-FF36C7B0EF2C}" destId="{42F40723-F60F-402B-86DC-F7113EE80DEC}" srcOrd="0" destOrd="0" parTransId="{C3A7D763-DFB5-4CDC-94AF-0C4141F0F660}" sibTransId="{AC08FB9D-FA54-45A7-9F9D-058BFC17C286}"/>
    <dgm:cxn modelId="{467082DA-19D9-402D-9E41-0F7AC6154E16}" type="presOf" srcId="{D00EC7EF-3B4F-4E3F-B867-0223175D71F8}" destId="{4A4770E8-F414-44C3-BABC-7632C0A4A7C6}" srcOrd="0" destOrd="0" presId="urn:microsoft.com/office/officeart/2005/8/layout/vList6"/>
    <dgm:cxn modelId="{464A887C-5FA2-465C-9935-474258CFE97E}" srcId="{88CFB1E1-E093-4E91-B0C1-AA8F212761EF}" destId="{955B1634-D83E-41E9-BEEB-C5ED7BDC0D30}" srcOrd="0" destOrd="0" parTransId="{0394B6C1-4526-4A58-8953-D42F6EC963AD}" sibTransId="{55FAFE21-CAAA-429C-8CCA-CFB6A24EB272}"/>
    <dgm:cxn modelId="{77E5E8D7-361E-4AA4-ABB9-F2EFCACC5E30}" srcId="{88CFB1E1-E093-4E91-B0C1-AA8F212761EF}" destId="{DBCC07DD-C6B3-4F4E-9709-CDCE207B693C}" srcOrd="4" destOrd="0" parTransId="{3A6CC980-8EFD-4A65-882A-7DEDFE129ACB}" sibTransId="{3DACCEA8-EF2C-481C-9055-2813146577AF}"/>
    <dgm:cxn modelId="{710BD20A-8EAE-49A2-8C30-6A42A7F1BA97}" type="presOf" srcId="{02C14C30-1272-4B6D-8497-1D14D9399DD1}" destId="{4A4770E8-F414-44C3-BABC-7632C0A4A7C6}" srcOrd="0" destOrd="1" presId="urn:microsoft.com/office/officeart/2005/8/layout/vList6"/>
    <dgm:cxn modelId="{C9DDF439-C2FB-46DE-852D-10C3974F63D0}" type="presOf" srcId="{ADC49E06-09EE-4908-AC66-AED296B01A84}" destId="{E1D9019B-E769-44BF-AC5C-D939D5D6B1C3}" srcOrd="0" destOrd="2" presId="urn:microsoft.com/office/officeart/2005/8/layout/vList6"/>
    <dgm:cxn modelId="{337F6938-5703-42A9-8D38-319713C774E6}" srcId="{88CFB1E1-E093-4E91-B0C1-AA8F212761EF}" destId="{B748ADE1-7AF3-4DBA-BA2F-CC94F89AB3F6}" srcOrd="2" destOrd="0" parTransId="{34E27900-7258-49E5-B7B7-48A00F2D0251}" sibTransId="{C01F4AFA-F393-4FD5-AEFF-E6F2639E75C7}"/>
    <dgm:cxn modelId="{5080878F-9A74-4008-9973-96A8B017976C}" type="presOf" srcId="{3746828E-B2DB-4C45-87B8-576BD51FC969}" destId="{CC26035F-BFF2-4F96-BAA4-23774C4541ED}" srcOrd="0" destOrd="2" presId="urn:microsoft.com/office/officeart/2005/8/layout/vList6"/>
    <dgm:cxn modelId="{0C384C32-CD06-4182-B59D-51E216C222F4}" type="presOf" srcId="{955B1634-D83E-41E9-BEEB-C5ED7BDC0D30}" destId="{8FB031EC-9CC6-4954-857E-A9C658E6188F}" srcOrd="0" destOrd="0" presId="urn:microsoft.com/office/officeart/2005/8/layout/vList6"/>
    <dgm:cxn modelId="{DA7D3018-F665-45C5-A4C2-5C34D7A1E73F}" type="presOf" srcId="{469BE8F9-FE19-42A5-BBED-5E01EF941859}" destId="{4A4770E8-F414-44C3-BABC-7632C0A4A7C6}" srcOrd="0" destOrd="2" presId="urn:microsoft.com/office/officeart/2005/8/layout/vList6"/>
    <dgm:cxn modelId="{1162F835-124B-4217-A231-CD2E92C78A6B}" srcId="{3C1E7D92-EC60-4C31-B70F-59F65B6A09BC}" destId="{CBDC9A6B-1D5B-4941-A0B5-7B525CEEF5B4}" srcOrd="1" destOrd="0" parTransId="{B83CC586-394A-4751-BB62-148D0B188D9A}" sibTransId="{996F741B-EB85-4FBE-9140-C321E3736E43}"/>
    <dgm:cxn modelId="{E4855CD5-7722-418C-B090-A417024A86F8}" type="presOf" srcId="{29916A04-EC8F-4EC9-B546-BE6E1EC178BA}" destId="{B9FB4B98-8290-40FE-83F3-B89BC1791A0F}" srcOrd="0" destOrd="0" presId="urn:microsoft.com/office/officeart/2005/8/layout/vList6"/>
    <dgm:cxn modelId="{6229B732-C920-4169-98A7-95997B23FFDE}" srcId="{88CFB1E1-E093-4E91-B0C1-AA8F212761EF}" destId="{2D5D1B7E-A23F-4543-8759-19E40DFA5520}" srcOrd="3" destOrd="0" parTransId="{D274342D-2804-42DC-BE92-ABFE351E36C2}" sibTransId="{6428CD4D-CAC1-4514-AB75-3B4E47CC5CCF}"/>
    <dgm:cxn modelId="{7CA2A219-BA18-41BE-ACF6-E2DE796AE798}" type="presOf" srcId="{42F40723-F60F-402B-86DC-F7113EE80DEC}" destId="{F741720F-EBF0-499B-A65A-D26BF390A784}" srcOrd="0" destOrd="0" presId="urn:microsoft.com/office/officeart/2005/8/layout/vList6"/>
    <dgm:cxn modelId="{E39C2B38-DCC6-46F5-BEE5-091EE81B6274}" srcId="{4A7F0D5C-507A-4098-9FCE-7F5A9AD99377}" destId="{A6970F31-D650-48F2-9AC9-61781C37E699}" srcOrd="0" destOrd="0" parTransId="{27A0233D-AF90-45F9-A907-948F89C4345E}" sibTransId="{122F2EAB-7945-44AE-B0B3-991B70A28E1B}"/>
    <dgm:cxn modelId="{B3C97CAE-A9E8-4632-9378-4298C3D62C64}" srcId="{88CFB1E1-E093-4E91-B0C1-AA8F212761EF}" destId="{C36AF807-8D1F-4213-9BB9-434C0B08AD0D}" srcOrd="1" destOrd="0" parTransId="{8A317193-A40C-45A9-A29A-0BEF086DE8BF}" sibTransId="{F505944C-3317-44DF-9D27-C533FFE7967A}"/>
    <dgm:cxn modelId="{0D0C6D45-87EF-4234-826D-3D31998845C6}" type="presOf" srcId="{C36AF807-8D1F-4213-9BB9-434C0B08AD0D}" destId="{8FB031EC-9CC6-4954-857E-A9C658E6188F}" srcOrd="0" destOrd="1" presId="urn:microsoft.com/office/officeart/2005/8/layout/vList6"/>
    <dgm:cxn modelId="{5D2FD779-C4BD-4DAF-9F79-D80B28F5FA22}" type="presOf" srcId="{6EB2DD8F-9E68-482A-A6FA-EE43D709186C}" destId="{F741720F-EBF0-499B-A65A-D26BF390A784}" srcOrd="0" destOrd="1" presId="urn:microsoft.com/office/officeart/2005/8/layout/vList6"/>
    <dgm:cxn modelId="{3923674F-7B02-443F-9A04-5D7399D65ED6}" type="presOf" srcId="{3C1E7D92-EC60-4C31-B70F-59F65B6A09BC}" destId="{DAD15DD7-6244-4D6E-968E-D1943892529A}" srcOrd="0" destOrd="0" presId="urn:microsoft.com/office/officeart/2005/8/layout/vList6"/>
    <dgm:cxn modelId="{2588592E-F1B7-4241-A59B-F063A25073F6}" srcId="{673C298A-43E3-4A09-BF18-B3537914752E}" destId="{469BE8F9-FE19-42A5-BBED-5E01EF941859}" srcOrd="2" destOrd="0" parTransId="{E5CBFB08-13EC-4123-B217-BADD8AC48C54}" sibTransId="{2DA105E4-AE5C-43D3-BBCB-A0866CDD1D97}"/>
    <dgm:cxn modelId="{1AF560F0-3717-4E6A-9043-7E91868CF551}" type="presOf" srcId="{0EE7774B-C34C-4D7F-A5AB-5B03FAF0E271}" destId="{91324C6C-AE89-4199-8EFF-C6790E21A648}" srcOrd="0" destOrd="0" presId="urn:microsoft.com/office/officeart/2005/8/layout/vList6"/>
    <dgm:cxn modelId="{B79BFE2C-487E-40FA-9367-9C13F238F303}" type="presOf" srcId="{D23D5CFD-DE18-4A65-AA11-FF36C7B0EF2C}" destId="{2F224013-79D9-4DCE-9C1C-E974DAB49A25}" srcOrd="0" destOrd="0" presId="urn:microsoft.com/office/officeart/2005/8/layout/vList6"/>
    <dgm:cxn modelId="{13B59BDF-65C8-4357-B2DC-C84BC3C0F5E2}" type="presOf" srcId="{4A7F0D5C-507A-4098-9FCE-7F5A9AD99377}" destId="{FA9AFA2A-6627-495C-9F19-2A61DE62430E}" srcOrd="0" destOrd="0" presId="urn:microsoft.com/office/officeart/2005/8/layout/vList6"/>
    <dgm:cxn modelId="{982B00F8-5501-4672-9106-5AAE7BF98A43}" type="presOf" srcId="{30496174-E007-4BA9-8821-83BF78E77C4D}" destId="{F741720F-EBF0-499B-A65A-D26BF390A784}" srcOrd="0" destOrd="2" presId="urn:microsoft.com/office/officeart/2005/8/layout/vList6"/>
    <dgm:cxn modelId="{14DAEA53-98DA-4904-8A5C-85B8CB58BC1C}" srcId="{7782F1C0-B17B-463D-96B5-51CA4477E496}" destId="{673C298A-43E3-4A09-BF18-B3537914752E}" srcOrd="1" destOrd="0" parTransId="{7C8DD19D-A29F-4A24-929B-33FE4702EAD0}" sibTransId="{71FD0367-4C2F-41DF-81C5-ED2E2BF57C15}"/>
    <dgm:cxn modelId="{A5D2DB63-D7B6-4F34-ACD2-1FBE7F3438F3}" srcId="{7782F1C0-B17B-463D-96B5-51CA4477E496}" destId="{3C1E7D92-EC60-4C31-B70F-59F65B6A09BC}" srcOrd="4" destOrd="0" parTransId="{93980C96-1D21-4E7A-9BD6-28ED33D4837A}" sibTransId="{D413B992-C78D-4B79-A9EA-E2E872444D2A}"/>
    <dgm:cxn modelId="{C662E206-43E7-481D-BC98-626D03DFB3B2}" type="presOf" srcId="{54A934C0-5FE2-4816-B6CE-BA4FBD4CA4D9}" destId="{E1D9019B-E769-44BF-AC5C-D939D5D6B1C3}" srcOrd="0" destOrd="1" presId="urn:microsoft.com/office/officeart/2005/8/layout/vList6"/>
    <dgm:cxn modelId="{B618ED8A-5BAB-4996-B2E0-8A291D26CF71}" srcId="{D23D5CFD-DE18-4A65-AA11-FF36C7B0EF2C}" destId="{6EB2DD8F-9E68-482A-A6FA-EE43D709186C}" srcOrd="1" destOrd="0" parTransId="{3B6A6C45-6369-409E-875C-AEA416D90A98}" sibTransId="{3BBDA194-EC34-47D5-9C5F-409036C44B8F}"/>
    <dgm:cxn modelId="{B438046F-5575-4F81-824D-70261B0993AA}" srcId="{673C298A-43E3-4A09-BF18-B3537914752E}" destId="{02C14C30-1272-4B6D-8497-1D14D9399DD1}" srcOrd="1" destOrd="0" parTransId="{20D9F9E4-CA35-4A23-800D-69D5A6E6A4EC}" sibTransId="{7B959365-189B-4890-B70B-1B6F8342ACB3}"/>
    <dgm:cxn modelId="{F17A7894-9A9A-4C97-A2A6-3B10863EDA7E}" srcId="{673C298A-43E3-4A09-BF18-B3537914752E}" destId="{D00EC7EF-3B4F-4E3F-B867-0223175D71F8}" srcOrd="0" destOrd="0" parTransId="{1E143BE4-56EB-49E9-BDA7-E3BF051BDAE9}" sibTransId="{ADE46C73-8A0F-4EE0-8458-5965F966D478}"/>
    <dgm:cxn modelId="{D0AA88FC-F7EE-4BD0-A295-882DAB766048}" srcId="{D23D5CFD-DE18-4A65-AA11-FF36C7B0EF2C}" destId="{30496174-E007-4BA9-8821-83BF78E77C4D}" srcOrd="2" destOrd="0" parTransId="{F4635AF6-5E0D-4F56-81E0-EC10A047B3D3}" sibTransId="{6D10FEC2-B19A-4CAF-96E4-0912D0E5ECA7}"/>
    <dgm:cxn modelId="{C5CEB8AD-5E34-4879-A903-EC2799DD0507}" type="presOf" srcId="{88CFB1E1-E093-4E91-B0C1-AA8F212761EF}" destId="{83673448-736E-4C9F-ABEE-27E9316FE6DC}" srcOrd="0" destOrd="0" presId="urn:microsoft.com/office/officeart/2005/8/layout/vList6"/>
    <dgm:cxn modelId="{F5FE0B13-F29E-4E6A-9F9C-72477E8A1B23}" type="presParOf" srcId="{DFF8B354-1E68-4C90-8425-8A9B5B99EE2F}" destId="{590C9841-B5CC-4ACC-A094-BAD0C455F29C}" srcOrd="0" destOrd="0" presId="urn:microsoft.com/office/officeart/2005/8/layout/vList6"/>
    <dgm:cxn modelId="{C2B115AA-BB34-41A8-AD9E-4BAFB3DFACC2}" type="presParOf" srcId="{590C9841-B5CC-4ACC-A094-BAD0C455F29C}" destId="{83673448-736E-4C9F-ABEE-27E9316FE6DC}" srcOrd="0" destOrd="0" presId="urn:microsoft.com/office/officeart/2005/8/layout/vList6"/>
    <dgm:cxn modelId="{981BAFC2-A40D-4215-B830-2BF456AD21BB}" type="presParOf" srcId="{590C9841-B5CC-4ACC-A094-BAD0C455F29C}" destId="{8FB031EC-9CC6-4954-857E-A9C658E6188F}" srcOrd="1" destOrd="0" presId="urn:microsoft.com/office/officeart/2005/8/layout/vList6"/>
    <dgm:cxn modelId="{4C24DD21-88A8-4C37-A01E-EBB8375944BD}" type="presParOf" srcId="{DFF8B354-1E68-4C90-8425-8A9B5B99EE2F}" destId="{0DE814F4-13EE-4F66-B504-9693135843C2}" srcOrd="1" destOrd="0" presId="urn:microsoft.com/office/officeart/2005/8/layout/vList6"/>
    <dgm:cxn modelId="{99F312B1-076D-4C5D-AA49-741CB040EDA0}" type="presParOf" srcId="{DFF8B354-1E68-4C90-8425-8A9B5B99EE2F}" destId="{0A425B93-CBAE-4163-AB81-3E98F63E5F41}" srcOrd="2" destOrd="0" presId="urn:microsoft.com/office/officeart/2005/8/layout/vList6"/>
    <dgm:cxn modelId="{A9C6E68C-BDA8-4020-A8CA-DDAA988B806B}" type="presParOf" srcId="{0A425B93-CBAE-4163-AB81-3E98F63E5F41}" destId="{80DE9936-A6C3-4870-8D71-B3C94FA766CA}" srcOrd="0" destOrd="0" presId="urn:microsoft.com/office/officeart/2005/8/layout/vList6"/>
    <dgm:cxn modelId="{884BEB62-14DD-46BB-AE4F-CC69BFDC9B86}" type="presParOf" srcId="{0A425B93-CBAE-4163-AB81-3E98F63E5F41}" destId="{4A4770E8-F414-44C3-BABC-7632C0A4A7C6}" srcOrd="1" destOrd="0" presId="urn:microsoft.com/office/officeart/2005/8/layout/vList6"/>
    <dgm:cxn modelId="{54D65964-46D0-43A2-B392-6B29ED4A26F4}" type="presParOf" srcId="{DFF8B354-1E68-4C90-8425-8A9B5B99EE2F}" destId="{ADD1C0CA-355F-47AC-AB92-EED0AA9D1680}" srcOrd="3" destOrd="0" presId="urn:microsoft.com/office/officeart/2005/8/layout/vList6"/>
    <dgm:cxn modelId="{461C0AA0-EBE0-4821-9029-EC110C2C99CB}" type="presParOf" srcId="{DFF8B354-1E68-4C90-8425-8A9B5B99EE2F}" destId="{9D6833BC-12DD-41DC-887D-5A3365533E61}" srcOrd="4" destOrd="0" presId="urn:microsoft.com/office/officeart/2005/8/layout/vList6"/>
    <dgm:cxn modelId="{C6BFE149-F408-4750-AEEF-E67B39C88283}" type="presParOf" srcId="{9D6833BC-12DD-41DC-887D-5A3365533E61}" destId="{2F224013-79D9-4DCE-9C1C-E974DAB49A25}" srcOrd="0" destOrd="0" presId="urn:microsoft.com/office/officeart/2005/8/layout/vList6"/>
    <dgm:cxn modelId="{2B676930-BAF3-4AD2-A7CA-ADDB688A5C1B}" type="presParOf" srcId="{9D6833BC-12DD-41DC-887D-5A3365533E61}" destId="{F741720F-EBF0-499B-A65A-D26BF390A784}" srcOrd="1" destOrd="0" presId="urn:microsoft.com/office/officeart/2005/8/layout/vList6"/>
    <dgm:cxn modelId="{177D9C74-9737-4AA9-9B23-3B97D8D117D0}" type="presParOf" srcId="{DFF8B354-1E68-4C90-8425-8A9B5B99EE2F}" destId="{63B9E6FE-5E2D-4589-B7A0-C7CEFEA6EEDF}" srcOrd="5" destOrd="0" presId="urn:microsoft.com/office/officeart/2005/8/layout/vList6"/>
    <dgm:cxn modelId="{4AA29450-6FE8-4F6A-A21A-E3E61717DF8D}" type="presParOf" srcId="{DFF8B354-1E68-4C90-8425-8A9B5B99EE2F}" destId="{78D50CF3-5A58-426E-9217-39FBC027280E}" srcOrd="6" destOrd="0" presId="urn:microsoft.com/office/officeart/2005/8/layout/vList6"/>
    <dgm:cxn modelId="{E3FBFE16-EF44-45FA-BC3F-48A78C63FA8D}" type="presParOf" srcId="{78D50CF3-5A58-426E-9217-39FBC027280E}" destId="{FA9AFA2A-6627-495C-9F19-2A61DE62430E}" srcOrd="0" destOrd="0" presId="urn:microsoft.com/office/officeart/2005/8/layout/vList6"/>
    <dgm:cxn modelId="{D885A1BD-ED3F-4003-8A1E-06F52E5169D5}" type="presParOf" srcId="{78D50CF3-5A58-426E-9217-39FBC027280E}" destId="{E1D9019B-E769-44BF-AC5C-D939D5D6B1C3}" srcOrd="1" destOrd="0" presId="urn:microsoft.com/office/officeart/2005/8/layout/vList6"/>
    <dgm:cxn modelId="{74E3A750-18AF-4657-8AB2-CF7AB6AD5252}" type="presParOf" srcId="{DFF8B354-1E68-4C90-8425-8A9B5B99EE2F}" destId="{1BA7B47F-A527-42E3-BBC4-46ABADA05FE9}" srcOrd="7" destOrd="0" presId="urn:microsoft.com/office/officeart/2005/8/layout/vList6"/>
    <dgm:cxn modelId="{62374362-9CB0-46B1-B8D2-5ADDDFE31182}" type="presParOf" srcId="{DFF8B354-1E68-4C90-8425-8A9B5B99EE2F}" destId="{2D3CE3E6-2D60-4CB2-A61A-DC3BFF883DC2}" srcOrd="8" destOrd="0" presId="urn:microsoft.com/office/officeart/2005/8/layout/vList6"/>
    <dgm:cxn modelId="{166FEB14-B5D8-4D4F-B133-FCD917DB84EC}" type="presParOf" srcId="{2D3CE3E6-2D60-4CB2-A61A-DC3BFF883DC2}" destId="{DAD15DD7-6244-4D6E-968E-D1943892529A}" srcOrd="0" destOrd="0" presId="urn:microsoft.com/office/officeart/2005/8/layout/vList6"/>
    <dgm:cxn modelId="{FCD87A68-CEA4-49D1-99DC-2914024D8ED7}" type="presParOf" srcId="{2D3CE3E6-2D60-4CB2-A61A-DC3BFF883DC2}" destId="{CC26035F-BFF2-4F96-BAA4-23774C4541ED}" srcOrd="1" destOrd="0" presId="urn:microsoft.com/office/officeart/2005/8/layout/vList6"/>
    <dgm:cxn modelId="{4217CB74-0A0D-41AE-8B5F-28C76AA55F59}" type="presParOf" srcId="{DFF8B354-1E68-4C90-8425-8A9B5B99EE2F}" destId="{565E495C-F8CE-4847-993C-8E209E820CA8}" srcOrd="9" destOrd="0" presId="urn:microsoft.com/office/officeart/2005/8/layout/vList6"/>
    <dgm:cxn modelId="{924AA984-81F0-4980-B4BB-3149F0A5D096}" type="presParOf" srcId="{DFF8B354-1E68-4C90-8425-8A9B5B99EE2F}" destId="{43D5FD67-ACE5-4E6C-B2B7-EA8783B8B3DE}" srcOrd="10" destOrd="0" presId="urn:microsoft.com/office/officeart/2005/8/layout/vList6"/>
    <dgm:cxn modelId="{4E050FE0-3A5B-4C49-8E0F-46A28FCBF5A3}" type="presParOf" srcId="{43D5FD67-ACE5-4E6C-B2B7-EA8783B8B3DE}" destId="{91324C6C-AE89-4199-8EFF-C6790E21A648}" srcOrd="0" destOrd="0" presId="urn:microsoft.com/office/officeart/2005/8/layout/vList6"/>
    <dgm:cxn modelId="{025B3454-66E8-4995-9036-191AD70287C2}" type="presParOf" srcId="{43D5FD67-ACE5-4E6C-B2B7-EA8783B8B3DE}" destId="{B9FB4B98-8290-40FE-83F3-B89BC1791A0F}" srcOrd="1" destOrd="0" presId="urn:microsoft.com/office/officeart/2005/8/layout/vList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2706418-AF12-47F7-90F4-01F2B0629A2B}">
      <dsp:nvSpPr>
        <dsp:cNvPr id="0" name=""/>
        <dsp:cNvSpPr/>
      </dsp:nvSpPr>
      <dsp:spPr>
        <a:xfrm rot="5400000">
          <a:off x="797101" y="821416"/>
          <a:ext cx="1417388" cy="2358502"/>
        </a:xfrm>
        <a:prstGeom prst="corner">
          <a:avLst>
            <a:gd name="adj1" fmla="val 16120"/>
            <a:gd name="adj2" fmla="val 1611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90B7872-5470-421D-8C7D-C3E0F5732BA2}">
      <dsp:nvSpPr>
        <dsp:cNvPr id="0" name=""/>
        <dsp:cNvSpPr/>
      </dsp:nvSpPr>
      <dsp:spPr>
        <a:xfrm>
          <a:off x="560503" y="1526100"/>
          <a:ext cx="2129269" cy="186642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7150" tIns="57150" rIns="57150" bIns="57150" numCol="1" spcCol="1270" anchor="t" anchorCtr="0">
          <a:noAutofit/>
        </a:bodyPr>
        <a:lstStyle/>
        <a:p>
          <a:pPr lvl="0" algn="l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500" kern="1200" dirty="0" smtClean="0"/>
            <a:t>1группа – </a:t>
          </a:r>
          <a:r>
            <a:rPr lang="ru-RU" sz="1500" b="1" kern="1200" dirty="0" smtClean="0"/>
            <a:t>молодые</a:t>
          </a:r>
          <a:r>
            <a:rPr lang="ru-RU" sz="1500" kern="1200" dirty="0" smtClean="0"/>
            <a:t> педагоги  (особый контроль )</a:t>
          </a:r>
          <a:endParaRPr lang="ru-RU" sz="1500" kern="1200" dirty="0"/>
        </a:p>
      </dsp:txBody>
      <dsp:txXfrm>
        <a:off x="560503" y="1526100"/>
        <a:ext cx="2129269" cy="1866429"/>
      </dsp:txXfrm>
    </dsp:sp>
    <dsp:sp modelId="{F2BC29AA-E21C-4C92-9595-92898D56156F}">
      <dsp:nvSpPr>
        <dsp:cNvPr id="0" name=""/>
        <dsp:cNvSpPr/>
      </dsp:nvSpPr>
      <dsp:spPr>
        <a:xfrm>
          <a:off x="2288024" y="647781"/>
          <a:ext cx="401748" cy="401748"/>
        </a:xfrm>
        <a:prstGeom prst="triangle">
          <a:avLst>
            <a:gd name="adj" fmla="val 1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EB6A4D9-B25D-45F3-80FD-2F4B64C1FB64}">
      <dsp:nvSpPr>
        <dsp:cNvPr id="0" name=""/>
        <dsp:cNvSpPr/>
      </dsp:nvSpPr>
      <dsp:spPr>
        <a:xfrm rot="5400000">
          <a:off x="3403742" y="176400"/>
          <a:ext cx="1417388" cy="2358502"/>
        </a:xfrm>
        <a:prstGeom prst="corner">
          <a:avLst>
            <a:gd name="adj1" fmla="val 16120"/>
            <a:gd name="adj2" fmla="val 1611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8C0DDBC-30BF-45F7-9DAE-2CF7BC18B6A2}">
      <dsp:nvSpPr>
        <dsp:cNvPr id="0" name=""/>
        <dsp:cNvSpPr/>
      </dsp:nvSpPr>
      <dsp:spPr>
        <a:xfrm>
          <a:off x="3167145" y="881084"/>
          <a:ext cx="2129269" cy="186642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7150" tIns="57150" rIns="57150" bIns="57150" numCol="1" spcCol="1270" anchor="t" anchorCtr="0">
          <a:noAutofit/>
        </a:bodyPr>
        <a:lstStyle/>
        <a:p>
          <a:pPr lvl="0" algn="l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500" kern="1200" dirty="0" smtClean="0"/>
            <a:t>2 группа – педагоги, которые находятся в стадии </a:t>
          </a:r>
          <a:r>
            <a:rPr lang="ru-RU" sz="1500" b="1" kern="1200" dirty="0" smtClean="0"/>
            <a:t>совершенствования </a:t>
          </a:r>
          <a:r>
            <a:rPr lang="ru-RU" sz="1500" kern="1200" dirty="0" smtClean="0"/>
            <a:t>педагогического мастерства</a:t>
          </a:r>
          <a:endParaRPr lang="ru-RU" sz="1500" kern="1200" dirty="0"/>
        </a:p>
      </dsp:txBody>
      <dsp:txXfrm>
        <a:off x="3167145" y="881084"/>
        <a:ext cx="2129269" cy="1866429"/>
      </dsp:txXfrm>
    </dsp:sp>
    <dsp:sp modelId="{0DBAC19C-CF5B-407B-9963-D5968C9AE110}">
      <dsp:nvSpPr>
        <dsp:cNvPr id="0" name=""/>
        <dsp:cNvSpPr/>
      </dsp:nvSpPr>
      <dsp:spPr>
        <a:xfrm>
          <a:off x="4894665" y="2765"/>
          <a:ext cx="401748" cy="401748"/>
        </a:xfrm>
        <a:prstGeom prst="triangle">
          <a:avLst>
            <a:gd name="adj" fmla="val 1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4D87E56-D55A-44E5-A1FA-B9FF77409C79}">
      <dsp:nvSpPr>
        <dsp:cNvPr id="0" name=""/>
        <dsp:cNvSpPr/>
      </dsp:nvSpPr>
      <dsp:spPr>
        <a:xfrm rot="5400000">
          <a:off x="6010383" y="-468615"/>
          <a:ext cx="1417388" cy="2358502"/>
        </a:xfrm>
        <a:prstGeom prst="corner">
          <a:avLst>
            <a:gd name="adj1" fmla="val 16120"/>
            <a:gd name="adj2" fmla="val 1611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E8FF7D2-859E-4498-80B2-AC8405EB8D91}">
      <dsp:nvSpPr>
        <dsp:cNvPr id="0" name=""/>
        <dsp:cNvSpPr/>
      </dsp:nvSpPr>
      <dsp:spPr>
        <a:xfrm>
          <a:off x="5773786" y="236068"/>
          <a:ext cx="2129269" cy="186642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7150" tIns="57150" rIns="57150" bIns="57150" numCol="1" spcCol="1270" anchor="t" anchorCtr="0">
          <a:noAutofit/>
        </a:bodyPr>
        <a:lstStyle/>
        <a:p>
          <a:pPr lvl="0" algn="l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500" kern="1200" dirty="0" smtClean="0"/>
            <a:t>3 группа – педагоги – </a:t>
          </a:r>
          <a:r>
            <a:rPr lang="ru-RU" sz="1500" b="1" kern="1200" dirty="0" smtClean="0"/>
            <a:t>наставники</a:t>
          </a:r>
          <a:r>
            <a:rPr lang="ru-RU" sz="1500" kern="1200" dirty="0" smtClean="0"/>
            <a:t> на самоконтроле </a:t>
          </a:r>
          <a:endParaRPr lang="ru-RU" sz="1500" kern="1200" dirty="0"/>
        </a:p>
      </dsp:txBody>
      <dsp:txXfrm>
        <a:off x="5773786" y="236068"/>
        <a:ext cx="2129269" cy="1866429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FB031EC-9CC6-4954-857E-A9C658E6188F}">
      <dsp:nvSpPr>
        <dsp:cNvPr id="0" name=""/>
        <dsp:cNvSpPr/>
      </dsp:nvSpPr>
      <dsp:spPr>
        <a:xfrm>
          <a:off x="3540760" y="737"/>
          <a:ext cx="5311140" cy="929093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985" tIns="6985" rIns="6985" bIns="6985" numCol="1" spcCol="1270" anchor="t" anchorCtr="0">
          <a:noAutofit/>
        </a:bodyPr>
        <a:lstStyle/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1.1. </a:t>
          </a:r>
          <a:r>
            <a:rPr lang="ru-RU" sz="1100" b="1" kern="1200" dirty="0" err="1" smtClean="0"/>
            <a:t>Эмпатийность</a:t>
          </a:r>
          <a:r>
            <a:rPr lang="ru-RU" sz="1100" b="1" kern="1200" dirty="0" smtClean="0"/>
            <a:t> и </a:t>
          </a:r>
          <a:r>
            <a:rPr lang="ru-RU" sz="1100" b="1" kern="1200" dirty="0" err="1" smtClean="0"/>
            <a:t>социорефлексия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1.2. </a:t>
          </a:r>
          <a:r>
            <a:rPr lang="ru-RU" sz="1100" b="1" kern="1200" dirty="0" err="1" smtClean="0"/>
            <a:t>Самоорганизованность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1.3. Общая культура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ru-RU" sz="1100" kern="1200" dirty="0"/>
        </a:p>
      </dsp:txBody>
      <dsp:txXfrm>
        <a:off x="3540760" y="116874"/>
        <a:ext cx="4962730" cy="696819"/>
      </dsp:txXfrm>
    </dsp:sp>
    <dsp:sp modelId="{83673448-736E-4C9F-ABEE-27E9316FE6DC}">
      <dsp:nvSpPr>
        <dsp:cNvPr id="0" name=""/>
        <dsp:cNvSpPr/>
      </dsp:nvSpPr>
      <dsp:spPr>
        <a:xfrm>
          <a:off x="0" y="737"/>
          <a:ext cx="3540760" cy="92909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9530" tIns="24765" rIns="49530" bIns="2476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300" b="1" kern="1200" dirty="0" smtClean="0"/>
            <a:t>1. Компетентность в области личностных качеств	</a:t>
          </a:r>
          <a:endParaRPr lang="ru-RU" sz="1300" kern="1200" dirty="0"/>
        </a:p>
      </dsp:txBody>
      <dsp:txXfrm>
        <a:off x="45355" y="46092"/>
        <a:ext cx="3450050" cy="838383"/>
      </dsp:txXfrm>
    </dsp:sp>
    <dsp:sp modelId="{4A4770E8-F414-44C3-BABC-7632C0A4A7C6}">
      <dsp:nvSpPr>
        <dsp:cNvPr id="0" name=""/>
        <dsp:cNvSpPr/>
      </dsp:nvSpPr>
      <dsp:spPr>
        <a:xfrm>
          <a:off x="3540760" y="958883"/>
          <a:ext cx="5311140" cy="929093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985" tIns="6985" rIns="6985" bIns="6985" numCol="1" spcCol="1270" anchor="t" anchorCtr="0">
          <a:noAutofit/>
        </a:bodyPr>
        <a:lstStyle/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2.1. Умение ставить цели и задачи в соответствии с возрастными и </a:t>
          </a:r>
          <a:r>
            <a:rPr lang="ru-RU" sz="1100" b="1" kern="1200" dirty="0" smtClean="0"/>
            <a:t>индивидуальными </a:t>
          </a:r>
          <a:r>
            <a:rPr lang="ru-RU" sz="1100" b="1" kern="1200" dirty="0" smtClean="0"/>
            <a:t>особенностями обучающихся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2.2.Умение перевести тему урока в педагогическую задачу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2.3. Умение вовлечь обучающихся в процесс формулирования целей и задач</a:t>
          </a:r>
          <a:endParaRPr lang="ru-RU" sz="1100" kern="1200" dirty="0"/>
        </a:p>
      </dsp:txBody>
      <dsp:txXfrm>
        <a:off x="3540760" y="1075020"/>
        <a:ext cx="4962730" cy="696819"/>
      </dsp:txXfrm>
    </dsp:sp>
    <dsp:sp modelId="{80DE9936-A6C3-4870-8D71-B3C94FA766CA}">
      <dsp:nvSpPr>
        <dsp:cNvPr id="0" name=""/>
        <dsp:cNvSpPr/>
      </dsp:nvSpPr>
      <dsp:spPr>
        <a:xfrm>
          <a:off x="0" y="1022739"/>
          <a:ext cx="3540760" cy="92909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9530" tIns="24765" rIns="49530" bIns="2476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300" b="1" kern="1200" dirty="0" smtClean="0"/>
            <a:t>2. Компетентность в области постановки целей и задач педагогической деятельности</a:t>
          </a:r>
          <a:endParaRPr lang="ru-RU" sz="1300" kern="1200" dirty="0"/>
        </a:p>
      </dsp:txBody>
      <dsp:txXfrm>
        <a:off x="45355" y="1068094"/>
        <a:ext cx="3450050" cy="838383"/>
      </dsp:txXfrm>
    </dsp:sp>
    <dsp:sp modelId="{F741720F-EBF0-499B-A65A-D26BF390A784}">
      <dsp:nvSpPr>
        <dsp:cNvPr id="0" name=""/>
        <dsp:cNvSpPr/>
      </dsp:nvSpPr>
      <dsp:spPr>
        <a:xfrm>
          <a:off x="3519232" y="2070283"/>
          <a:ext cx="5311140" cy="929093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985" tIns="6985" rIns="6985" bIns="6985" numCol="1" spcCol="1270" anchor="t" anchorCtr="0">
          <a:noAutofit/>
        </a:bodyPr>
        <a:lstStyle/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3.1. Умение создавать ситуации, обеспечивающие успех в учебной деятельности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3.2. Умение создавать условия обеспечения позитивной мотивации обучающихся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3.3. Умение создавать условия для </a:t>
          </a:r>
          <a:r>
            <a:rPr lang="ru-RU" sz="1100" b="1" kern="1200" dirty="0" err="1" smtClean="0"/>
            <a:t>самомотивирования</a:t>
          </a:r>
          <a:r>
            <a:rPr lang="ru-RU" sz="1100" b="1" kern="1200" dirty="0" smtClean="0"/>
            <a:t> обучающихся</a:t>
          </a:r>
          <a:endParaRPr lang="ru-RU" sz="1100" kern="1200" dirty="0"/>
        </a:p>
      </dsp:txBody>
      <dsp:txXfrm>
        <a:off x="3519232" y="2186420"/>
        <a:ext cx="4962730" cy="696819"/>
      </dsp:txXfrm>
    </dsp:sp>
    <dsp:sp modelId="{2F224013-79D9-4DCE-9C1C-E974DAB49A25}">
      <dsp:nvSpPr>
        <dsp:cNvPr id="0" name=""/>
        <dsp:cNvSpPr/>
      </dsp:nvSpPr>
      <dsp:spPr>
        <a:xfrm>
          <a:off x="0" y="2044742"/>
          <a:ext cx="3540760" cy="92909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9530" tIns="24765" rIns="49530" bIns="2476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300" b="1" kern="1200" dirty="0" smtClean="0"/>
            <a:t>3. Компетентность в области мотивации учебной деятельности</a:t>
          </a:r>
          <a:endParaRPr lang="ru-RU" sz="1300" kern="1200" dirty="0"/>
        </a:p>
      </dsp:txBody>
      <dsp:txXfrm>
        <a:off x="45355" y="2090097"/>
        <a:ext cx="3450050" cy="838383"/>
      </dsp:txXfrm>
    </dsp:sp>
    <dsp:sp modelId="{E1D9019B-E769-44BF-AC5C-D939D5D6B1C3}">
      <dsp:nvSpPr>
        <dsp:cNvPr id="0" name=""/>
        <dsp:cNvSpPr/>
      </dsp:nvSpPr>
      <dsp:spPr>
        <a:xfrm>
          <a:off x="3519232" y="3092285"/>
          <a:ext cx="5311140" cy="929093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985" tIns="6985" rIns="6985" bIns="6985" numCol="1" spcCol="1270" anchor="t" anchorCtr="0">
          <a:noAutofit/>
        </a:bodyPr>
        <a:lstStyle/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4.1. Компетентность в методах преподавания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4.2. Компетентность в предмете преподавания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4.3. Компетентность в субъективных условиях деятельности</a:t>
          </a:r>
          <a:endParaRPr lang="ru-RU" sz="1100" kern="1200" dirty="0"/>
        </a:p>
      </dsp:txBody>
      <dsp:txXfrm>
        <a:off x="3519232" y="3208422"/>
        <a:ext cx="4962730" cy="696819"/>
      </dsp:txXfrm>
    </dsp:sp>
    <dsp:sp modelId="{FA9AFA2A-6627-495C-9F19-2A61DE62430E}">
      <dsp:nvSpPr>
        <dsp:cNvPr id="0" name=""/>
        <dsp:cNvSpPr/>
      </dsp:nvSpPr>
      <dsp:spPr>
        <a:xfrm>
          <a:off x="0" y="3066745"/>
          <a:ext cx="3540760" cy="92909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9530" tIns="24765" rIns="49530" bIns="2476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300" b="1" kern="1200" dirty="0" smtClean="0"/>
            <a:t>4. Компетентность в области обеспечения информационной основы деятельности</a:t>
          </a:r>
          <a:endParaRPr lang="ru-RU" sz="1300" kern="1200" dirty="0"/>
        </a:p>
      </dsp:txBody>
      <dsp:txXfrm>
        <a:off x="45355" y="3112100"/>
        <a:ext cx="3450050" cy="838383"/>
      </dsp:txXfrm>
    </dsp:sp>
    <dsp:sp modelId="{CC26035F-BFF2-4F96-BAA4-23774C4541ED}">
      <dsp:nvSpPr>
        <dsp:cNvPr id="0" name=""/>
        <dsp:cNvSpPr/>
      </dsp:nvSpPr>
      <dsp:spPr>
        <a:xfrm>
          <a:off x="3540760" y="4088747"/>
          <a:ext cx="5311140" cy="929093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985" tIns="6985" rIns="6985" bIns="6985" numCol="1" spcCol="1270" anchor="t" anchorCtr="0">
          <a:noAutofit/>
        </a:bodyPr>
        <a:lstStyle/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5.1. Умение выбрать и реализовать образовательную программу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5.2. Умение разработать собственные программные, методические и дидактические материалы 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5.3. Умение принимать решения в педагогических ситуациях</a:t>
          </a:r>
          <a:endParaRPr lang="ru-RU" sz="1100" kern="1200" dirty="0"/>
        </a:p>
      </dsp:txBody>
      <dsp:txXfrm>
        <a:off x="3540760" y="4204884"/>
        <a:ext cx="4962730" cy="696819"/>
      </dsp:txXfrm>
    </dsp:sp>
    <dsp:sp modelId="{DAD15DD7-6244-4D6E-968E-D1943892529A}">
      <dsp:nvSpPr>
        <dsp:cNvPr id="0" name=""/>
        <dsp:cNvSpPr/>
      </dsp:nvSpPr>
      <dsp:spPr>
        <a:xfrm>
          <a:off x="0" y="4088747"/>
          <a:ext cx="3540760" cy="92909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9530" tIns="24765" rIns="49530" bIns="2476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300" b="1" kern="1200" dirty="0" smtClean="0"/>
            <a:t>5. Компетентность в области разработки программы деятельности и принятия педагогических решений</a:t>
          </a:r>
          <a:endParaRPr lang="ru-RU" sz="1300" kern="1200" dirty="0"/>
        </a:p>
      </dsp:txBody>
      <dsp:txXfrm>
        <a:off x="45355" y="4134102"/>
        <a:ext cx="3450050" cy="838383"/>
      </dsp:txXfrm>
    </dsp:sp>
    <dsp:sp modelId="{B9FB4B98-8290-40FE-83F3-B89BC1791A0F}">
      <dsp:nvSpPr>
        <dsp:cNvPr id="0" name=""/>
        <dsp:cNvSpPr/>
      </dsp:nvSpPr>
      <dsp:spPr>
        <a:xfrm>
          <a:off x="3540760" y="5110750"/>
          <a:ext cx="5311140" cy="929093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985" tIns="6985" rIns="6985" bIns="6985" numCol="1" spcCol="1270" anchor="t" anchorCtr="0">
          <a:noAutofit/>
        </a:bodyPr>
        <a:lstStyle/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6.1. Умение устанавливать субъект-субъектные отношения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6.2. Умение организовать учебную деятельность обучающихся</a:t>
          </a:r>
          <a:endParaRPr lang="ru-RU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100" b="1" kern="1200" dirty="0" smtClean="0"/>
            <a:t>6.3. Умение реализовать педагогическое оценивание</a:t>
          </a:r>
          <a:endParaRPr lang="ru-RU" sz="1100" kern="1200" dirty="0"/>
        </a:p>
      </dsp:txBody>
      <dsp:txXfrm>
        <a:off x="3540760" y="5226887"/>
        <a:ext cx="4962730" cy="696819"/>
      </dsp:txXfrm>
    </dsp:sp>
    <dsp:sp modelId="{91324C6C-AE89-4199-8EFF-C6790E21A648}">
      <dsp:nvSpPr>
        <dsp:cNvPr id="0" name=""/>
        <dsp:cNvSpPr/>
      </dsp:nvSpPr>
      <dsp:spPr>
        <a:xfrm>
          <a:off x="0" y="5110750"/>
          <a:ext cx="3540760" cy="92909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9530" tIns="24765" rIns="49530" bIns="2476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300" b="1" kern="1200" dirty="0" smtClean="0"/>
            <a:t>6. Компетентность в области организации учебной деятельности</a:t>
          </a:r>
          <a:endParaRPr lang="ru-RU" sz="1300" kern="1200" dirty="0"/>
        </a:p>
      </dsp:txBody>
      <dsp:txXfrm>
        <a:off x="45355" y="5156105"/>
        <a:ext cx="3450050" cy="83838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9/3/layout/StepUpProcess">
  <dgm:title val=""/>
  <dgm:desc val=""/>
  <dgm:catLst>
    <dgm:cat type="process" pri="1300"/>
  </dgm:catLst>
  <dgm:samp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rootnode">
    <dgm:varLst>
      <dgm:chMax/>
      <dgm:chPref/>
      <dgm:dir/>
      <dgm:animLvl val="lvl"/>
    </dgm:varLst>
    <dgm:choose name="Name0">
      <dgm:if name="Name1" func="var" arg="dir" op="equ" val="norm">
        <dgm:alg type="snake">
          <dgm:param type="grDir" val="bL"/>
          <dgm:param type="flowDir" val="row"/>
          <dgm:param type="off" val="off"/>
          <dgm:param type="bkpt" val="fixed"/>
          <dgm:param type="bkPtFixedVal" val="1"/>
        </dgm:alg>
      </dgm:if>
      <dgm:else name="Name2">
        <dgm:alg type="snake">
          <dgm:param type="grDir" val="bR"/>
          <dgm:param type="flowDir" val="row"/>
          <dgm:param type="off" val="off"/>
          <dgm:param type="bkpt" val="fixed"/>
          <dgm:param type="bkPtFixedVal" val="1"/>
        </dgm:alg>
      </dgm:else>
    </dgm:choose>
    <dgm:shape xmlns:r="http://schemas.openxmlformats.org/officeDocument/2006/relationships" r:blip="">
      <dgm:adjLst/>
    </dgm:shape>
    <dgm:constrLst>
      <dgm:constr type="alignOff" forName="rootnode" val="1"/>
      <dgm:constr type="primFontSz" for="des" ptType="node" op="equ" val="65"/>
      <dgm:constr type="w" for="ch" forName="composite" refType="w"/>
      <dgm:constr type="h" for="ch" forName="composite" refType="h"/>
      <dgm:constr type="sp" refType="h" refFor="ch" refForName="composite" op="equ" fact="-0.765"/>
      <dgm:constr type="w" for="ch" forName="sibTrans" refType="w" fact="0.103"/>
      <dgm:constr type="h" for="ch" forName="sibTrans" refType="h" fact="0.103"/>
    </dgm:constrLst>
    <dgm:forEach name="nodesForEach" axis="ch" ptType="node">
      <dgm:layoutNode name="composite">
        <dgm:alg type="composite">
          <dgm:param type="ar" val="0.861"/>
        </dgm:alg>
        <dgm:shape xmlns:r="http://schemas.openxmlformats.org/officeDocument/2006/relationships" r:blip="">
          <dgm:adjLst/>
        </dgm:shape>
        <dgm:choose name="Name3">
          <dgm:if name="Name4" func="var" arg="dir" op="equ" val="norm">
            <dgm:constrLst>
              <dgm:constr type="l" for="ch" forName="LShape" refType="w" fact="0"/>
              <dgm:constr type="t" for="ch" forName="LShape" refType="h" fact="0.2347"/>
              <dgm:constr type="w" for="ch" forName="LShape" refType="w" fact="0.998"/>
              <dgm:constr type="h" for="ch" forName="LShape" refType="h" fact="0.5164"/>
              <dgm:constr type="r" for="ch" forName="ParentText" refType="w"/>
              <dgm:constr type="t" for="ch" forName="ParentText" refType="h" fact="0.32"/>
              <dgm:constr type="w" for="ch" forName="ParentText" refType="w" fact="0.901"/>
              <dgm:constr type="h" for="ch" forName="ParentText" refType="h" fact="0.68"/>
              <dgm:constr type="l" for="ch" forName="Triangle" refType="w" fact="0.83"/>
              <dgm:constr type="t" for="ch" forName="Triangle" refType="h" fact="0"/>
              <dgm:constr type="w" for="ch" forName="Triangle" refType="w" fact="0.17"/>
              <dgm:constr type="h" for="ch" forName="Triangle" refType="w" refFor="ch" refForName="Triangle"/>
            </dgm:constrLst>
          </dgm:if>
          <dgm:else name="Name5">
            <dgm:constrLst>
              <dgm:constr type="l" for="ch" forName="LShape" refType="w" fact="0.002"/>
              <dgm:constr type="t" for="ch" forName="LShape" refType="h" fact="0.2347"/>
              <dgm:constr type="w" for="ch" forName="LShape" refType="w"/>
              <dgm:constr type="h" for="ch" forName="LShape" refType="h" fact="0.5164"/>
              <dgm:constr type="l" for="ch" forName="ParentText" refType="w" fact="0"/>
              <dgm:constr type="t" for="ch" forName="ParentText" refType="h" fact="0.32"/>
              <dgm:constr type="w" for="ch" forName="ParentText" refType="w" fact="0.902"/>
              <dgm:constr type="h" for="ch" forName="ParentText" refType="h" fact="0.68"/>
              <dgm:constr type="l" for="ch" forName="Triangle" refType="w" fact="0"/>
              <dgm:constr type="t" for="ch" forName="Triangle" refType="h" fact="0"/>
              <dgm:constr type="w" for="ch" forName="Triangle" refType="w" fact="0.17"/>
              <dgm:constr type="h" for="ch" forName="Triangle" refType="w" refFor="ch" refForName="Triangle"/>
            </dgm:constrLst>
          </dgm:else>
        </dgm:choose>
        <dgm:layoutNode name="LShape" styleLbl="alignNode1">
          <dgm:alg type="sp"/>
          <dgm:choose name="Name6">
            <dgm:if name="Name7" func="var" arg="dir" op="equ" val="norm">
              <dgm:shape xmlns:r="http://schemas.openxmlformats.org/officeDocument/2006/relationships" rot="90" type="corner" r:blip="">
                <dgm:adjLst>
                  <dgm:adj idx="1" val="0.1612"/>
                  <dgm:adj idx="2" val="0.1611"/>
                </dgm:adjLst>
              </dgm:shape>
            </dgm:if>
            <dgm:else name="Name8">
              <dgm:shape xmlns:r="http://schemas.openxmlformats.org/officeDocument/2006/relationships" rot="180" type="corner" r:blip="">
                <dgm:adjLst>
                  <dgm:adj idx="1" val="0.1612"/>
                  <dgm:adj idx="2" val="0.1611"/>
                </dgm:adjLst>
              </dgm:shape>
            </dgm:else>
          </dgm:choose>
          <dgm:presOf/>
        </dgm:layoutNode>
        <dgm:layoutNode name="ParentText" styleLbl="revTx">
          <dgm:varLst>
            <dgm:chMax val="0"/>
            <dgm:chPref val="0"/>
            <dgm:bulletEnabled val="1"/>
          </dgm:varLst>
          <dgm:alg type="tx">
            <dgm:param type="parTxLTRAlign" val="l"/>
            <dgm:param type="txAnchorVert" val="t"/>
          </dgm:alg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choose name="Name9">
          <dgm:if name="Name10" axis="followSib" ptType="node" func="cnt" op="gte" val="1">
            <dgm:layoutNode name="Triangle" styleLbl="alignNode1">
              <dgm:alg type="sp"/>
              <dgm:choose name="Name11">
                <dgm:if name="Name12" func="var" arg="dir" op="equ" val="norm">
                  <dgm:shape xmlns:r="http://schemas.openxmlformats.org/officeDocument/2006/relationships" type="triangle" r:blip="">
                    <dgm:adjLst>
                      <dgm:adj idx="1" val="1"/>
                    </dgm:adjLst>
                  </dgm:shape>
                </dgm:if>
                <dgm:else name="Name13">
                  <dgm:shape xmlns:r="http://schemas.openxmlformats.org/officeDocument/2006/relationships" rot="90" type="triangle" r:blip="">
                    <dgm:adjLst>
                      <dgm:adj idx="1" val="1"/>
                    </dgm:adjLst>
                  </dgm:shape>
                </dgm:else>
              </dgm:choose>
              <dgm:presOf/>
            </dgm:layoutNode>
          </dgm:if>
          <dgm:else name="Name14"/>
        </dgm:choose>
      </dgm:layoutNode>
      <dgm:forEach name="sibTransForEach" axis="followSib" ptType="sibTrans" cnt="1">
        <dgm:layoutNode name="sibTrans">
          <dgm:alg type="composite">
            <dgm:param type="ar" val="0.861"/>
          </dgm:alg>
          <dgm:constrLst>
            <dgm:constr type="w" for="ch" forName="space" refType="w"/>
            <dgm:constr type="h" for="ch" forName="space" refType="w"/>
          </dgm:constrLst>
          <dgm:layoutNode name="space" styleLbl="alignNode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rot="180" type="rightArrow" r:blip="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4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4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6"/>
            <a:ext cx="7772400" cy="2505075"/>
          </a:xfrm>
        </p:spPr>
        <p:txBody>
          <a:bodyPr anchor="b"/>
          <a:lstStyle>
            <a:lvl1pPr algn="ctr" defTabSz="6858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36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9"/>
            <a:ext cx="7772400" cy="1131887"/>
          </a:xfrm>
        </p:spPr>
        <p:txBody>
          <a:bodyPr anchor="t"/>
          <a:lstStyle>
            <a:lvl1pPr marL="0" indent="0" algn="ctr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9" name="Oval 8"/>
          <p:cNvSpPr/>
          <p:nvPr/>
        </p:nvSpPr>
        <p:spPr>
          <a:xfrm>
            <a:off x="4296729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6"/>
            <a:ext cx="4038600" cy="4525963"/>
          </a:xfrm>
        </p:spPr>
        <p:txBody>
          <a:bodyPr/>
          <a:lstStyle>
            <a:lvl1pPr>
              <a:defRPr sz="1800"/>
            </a:lvl1pPr>
            <a:lvl2pPr>
              <a:defRPr sz="12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1800" b="0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3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1800" b="0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54"/>
            <a:ext cx="4041648" cy="391318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9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1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40" y="273056"/>
            <a:ext cx="4995863" cy="5853113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9" y="2438406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1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7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6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6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9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83BE0D8E-8EDE-48F6-A251-89CEF47A4D1B}" type="datetimeFigureOut">
              <a:rPr lang="ru-RU" smtClean="0"/>
              <a:t>20.09.2018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6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9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9" y="6356356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9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A031990F-4B0A-488C-B8C1-A3FF7ED4A0BE}" type="slidenum">
              <a:rPr lang="ru-RU" smtClean="0"/>
              <a:t>‹#›</a:t>
            </a:fld>
            <a:endParaRPr lang="ru-RU"/>
          </a:p>
        </p:txBody>
      </p:sp>
      <p:sp>
        <p:nvSpPr>
          <p:cNvPr id="7" name="Oval 6"/>
          <p:cNvSpPr/>
          <p:nvPr/>
        </p:nvSpPr>
        <p:spPr>
          <a:xfrm>
            <a:off x="8457762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685800" rtl="0" eaLnBrk="1" latinLnBrk="0" hangingPunct="1"/>
            <a:endParaRPr lang="en-US" sz="135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Oval 7"/>
          <p:cNvSpPr/>
          <p:nvPr/>
        </p:nvSpPr>
        <p:spPr>
          <a:xfrm>
            <a:off x="569121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685800" rtl="0" eaLnBrk="1" latinLnBrk="0" hangingPunct="1">
        <a:lnSpc>
          <a:spcPts val="4350"/>
        </a:lnSpc>
        <a:spcBef>
          <a:spcPct val="0"/>
        </a:spcBef>
        <a:buNone/>
        <a:defRPr sz="405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257175" indent="-257175" algn="l" defTabSz="6858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1pPr>
      <a:lvl2pPr marL="557213" indent="-214313" algn="l" defTabSz="685800" rtl="0" eaLnBrk="1" latinLnBrk="0" hangingPunct="1">
        <a:spcBef>
          <a:spcPct val="20000"/>
        </a:spcBef>
        <a:buFont typeface="Courier New" pitchFamily="49" charset="0"/>
        <a:buChar char="o"/>
        <a:defRPr sz="12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2pPr>
      <a:lvl3pPr marL="8572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2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3pPr>
      <a:lvl4pPr marL="1200150" indent="-171450" algn="l" defTabSz="685800" rtl="0" eaLnBrk="1" latinLnBrk="0" hangingPunct="1">
        <a:spcBef>
          <a:spcPct val="20000"/>
        </a:spcBef>
        <a:buFont typeface="Courier New" pitchFamily="49" charset="0"/>
        <a:buChar char="o"/>
        <a:defRPr sz="12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4pPr>
      <a:lvl5pPr marL="15430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2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Courier New" pitchFamily="49" charset="0"/>
        <a:buChar char="o"/>
        <a:defRPr sz="12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2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Courier New" pitchFamily="49" charset="0"/>
        <a:buChar char="o"/>
        <a:defRPr sz="12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2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7" Type="http://schemas.openxmlformats.org/officeDocument/2006/relationships/hyperlink" Target="&#1051;&#1080;&#1089;&#1090;%20Microsoft%20Excel.xlsx" TargetMode="Externa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sovedu.ru/load/metodicheskie_rekomendacii_po_sostavleniju_individualnogo_plana_professionalnogo_razvitija_uchitelja/29-1-0-880" TargetMode="External"/><Relationship Id="rId2" Type="http://schemas.openxmlformats.org/officeDocument/2006/relationships/hyperlink" Target="&#1050;&#1086;&#1085;&#1089;&#1091;&#1083;&#1100;&#1090;&#1072;&#1094;&#1080;&#1103;.%20&#1057;&#1086;&#1089;&#1090;&#1072;&#1074;&#1083;&#1077;&#1085;&#1080;&#1077;%20&#1087;&#1077;&#1088;&#1089;&#1087;&#1077;&#1082;&#1090;&#1080;&#1074;&#1085;&#1086;&#1075;&#1086;%20&#1080;&#1085;&#1076;&#1080;&#1074;&#1080;&#1076;&#1091;&#1072;&#1083;&#1100;&#1085;&#1086;&#1075;&#1086;%20&#1087;&#1083;&#1072;&#1085;&#1072;%20&#1089;&#1072;&#1084;&#1086;&#1086;&#1073;&#1088;&#1072;&#1079;&#1086;&#1074;&#1072;&#1085;&#1080;&#1103;%20.docx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&#1087;&#1088;&#1077;&#1076;&#1089;&#1090;&#1074;&#1083;&#1077;&#1085;&#1080;&#1077;%20&#1054;&#1041;&#1056;&#1040;&#1047;&#1045;&#1062;.doc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&#1101;&#1082;&#1089;&#1087;&#1077;&#1090;&#1085;&#1099;&#1081;%20&#1083;&#1080;&#1089;&#1090;%20&#1074;&#1086;&#1089;&#1087;&#1080;&#1090;&#1072;&#1090;&#1077;&#1083;&#1103;.doc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&#1050;&#1072;&#1088;&#1090;&#1072;%20&#1088;&#1077;&#1079;&#1091;&#1083;&#1100;&#1090;&#1072;&#1090;&#1080;&#1074;&#1085;&#1086;&#1089;&#1090;&#1080;%20&#1052;&#1072;&#1088;&#1090;&#1100;&#1103;&#1085;&#1086;&#1074;&#1086;&#1081;%20&#1051;.&#1040;..docx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314455"/>
            <a:ext cx="7772400" cy="2098963"/>
          </a:xfrm>
        </p:spPr>
        <p:txBody>
          <a:bodyPr>
            <a:normAutofit/>
          </a:bodyPr>
          <a:lstStyle/>
          <a:p>
            <a:r>
              <a:rPr lang="ru-RU" sz="2700" dirty="0"/>
              <a:t>Перспективное планирование повышения квалификации педагогов ОО. </a:t>
            </a:r>
            <a:br>
              <a:rPr lang="ru-RU" sz="2700" dirty="0"/>
            </a:br>
            <a:r>
              <a:rPr lang="ru-RU" sz="2700" dirty="0"/>
              <a:t>Работа с резервом.</a:t>
            </a:r>
            <a:endParaRPr lang="ru-RU" sz="27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96391" y="4603173"/>
            <a:ext cx="6400800" cy="914400"/>
          </a:xfrm>
        </p:spPr>
        <p:txBody>
          <a:bodyPr/>
          <a:lstStyle/>
          <a:p>
            <a:pPr algn="l"/>
            <a:r>
              <a:rPr lang="ru-RU" dirty="0" smtClean="0">
                <a:solidFill>
                  <a:schemeClr val="tx1"/>
                </a:solidFill>
              </a:rPr>
              <a:t>Романова Н.Г., методист УМС ИМО по Советскому району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67342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700416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User5\Desktop\совещание 2018\5a74b1f45eaa9e0a012e6854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3030" y="1214442"/>
            <a:ext cx="3571875" cy="4429125"/>
          </a:xfrm>
          <a:prstGeom prst="ellipse">
            <a:avLst/>
          </a:prstGeom>
          <a:ln>
            <a:noFill/>
          </a:ln>
          <a:effectLst>
            <a:softEdge rad="112500"/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543305" y="3673187"/>
            <a:ext cx="5112327" cy="1200150"/>
          </a:xfrm>
        </p:spPr>
        <p:txBody>
          <a:bodyPr/>
          <a:lstStyle/>
          <a:p>
            <a:pPr algn="r"/>
            <a:r>
              <a:rPr lang="ru-RU" sz="24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«В деле обучения и воспитания, во всем школьном деле ничего нельзя улучшить, минуя голову учителя</a:t>
            </a:r>
            <a:r>
              <a:rPr lang="ru-RU" sz="24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»</a:t>
            </a:r>
            <a:br>
              <a:rPr lang="ru-RU" sz="24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24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ru-RU" sz="24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2400" dirty="0">
                <a:effectLst/>
              </a:rPr>
              <a:t>К.Д</a:t>
            </a:r>
            <a:r>
              <a:rPr lang="ru-RU" sz="2400" dirty="0">
                <a:effectLst/>
              </a:rPr>
              <a:t>. Ушинский</a:t>
            </a:r>
            <a:endParaRPr lang="ru-RU" sz="240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712316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6846" y="558223"/>
            <a:ext cx="8229600" cy="514350"/>
          </a:xfrm>
        </p:spPr>
        <p:txBody>
          <a:bodyPr/>
          <a:lstStyle/>
          <a:p>
            <a:r>
              <a:rPr lang="ru-RU" sz="2400" dirty="0"/>
              <a:t>Группы педагогов</a:t>
            </a:r>
            <a:endParaRPr lang="ru-RU" sz="2400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58318722"/>
              </p:ext>
            </p:extLst>
          </p:nvPr>
        </p:nvGraphicFramePr>
        <p:xfrm>
          <a:off x="457200" y="2057401"/>
          <a:ext cx="8229600" cy="339447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Улыбающееся лицо 5">
            <a:hlinkClick r:id="rId7" action="ppaction://hlinkfile"/>
          </p:cNvPr>
          <p:cNvSpPr/>
          <p:nvPr/>
        </p:nvSpPr>
        <p:spPr>
          <a:xfrm>
            <a:off x="7741227" y="4660323"/>
            <a:ext cx="685800" cy="685800"/>
          </a:xfrm>
          <a:prstGeom prst="smileyFac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350"/>
          </a:p>
        </p:txBody>
      </p:sp>
    </p:spTree>
    <p:extLst>
      <p:ext uri="{BB962C8B-B14F-4D97-AF65-F5344CB8AC3E}">
        <p14:creationId xmlns:p14="http://schemas.microsoft.com/office/powerpoint/2010/main" val="2092920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42638" y="1895770"/>
            <a:ext cx="8229600" cy="4525963"/>
          </a:xfrm>
        </p:spPr>
        <p:txBody>
          <a:bodyPr/>
          <a:lstStyle/>
          <a:p>
            <a:r>
              <a:rPr lang="ru-RU" dirty="0">
                <a:solidFill>
                  <a:schemeClr val="tx1"/>
                </a:solidFill>
              </a:rPr>
              <a:t>Выбор направления и темы самообразования. </a:t>
            </a:r>
          </a:p>
          <a:p>
            <a:r>
              <a:rPr lang="ru-RU" dirty="0" smtClean="0">
                <a:solidFill>
                  <a:schemeClr val="tx1"/>
                </a:solidFill>
              </a:rPr>
              <a:t>Формулирование </a:t>
            </a:r>
            <a:r>
              <a:rPr lang="ru-RU" dirty="0">
                <a:solidFill>
                  <a:schemeClr val="tx1"/>
                </a:solidFill>
              </a:rPr>
              <a:t>цели и задач самообразования.</a:t>
            </a:r>
          </a:p>
          <a:p>
            <a:r>
              <a:rPr lang="ru-RU" dirty="0" smtClean="0">
                <a:solidFill>
                  <a:schemeClr val="tx1"/>
                </a:solidFill>
              </a:rPr>
              <a:t>Определение </a:t>
            </a:r>
            <a:r>
              <a:rPr lang="ru-RU" dirty="0">
                <a:solidFill>
                  <a:schemeClr val="tx1"/>
                </a:solidFill>
              </a:rPr>
              <a:t>круга источников информации.</a:t>
            </a:r>
          </a:p>
          <a:p>
            <a:r>
              <a:rPr lang="ru-RU" dirty="0" smtClean="0">
                <a:solidFill>
                  <a:schemeClr val="tx1"/>
                </a:solidFill>
              </a:rPr>
              <a:t>Выбор </a:t>
            </a:r>
            <a:r>
              <a:rPr lang="ru-RU" dirty="0">
                <a:solidFill>
                  <a:schemeClr val="tx1"/>
                </a:solidFill>
              </a:rPr>
              <a:t>формы самообразования.</a:t>
            </a:r>
          </a:p>
          <a:p>
            <a:r>
              <a:rPr lang="ru-RU" dirty="0" smtClean="0">
                <a:solidFill>
                  <a:schemeClr val="tx1"/>
                </a:solidFill>
              </a:rPr>
              <a:t>Составление </a:t>
            </a:r>
            <a:r>
              <a:rPr lang="ru-RU" dirty="0">
                <a:solidFill>
                  <a:schemeClr val="tx1"/>
                </a:solidFill>
              </a:rPr>
              <a:t>плана самообразования.</a:t>
            </a:r>
          </a:p>
          <a:p>
            <a:r>
              <a:rPr lang="ru-RU" dirty="0" smtClean="0">
                <a:solidFill>
                  <a:schemeClr val="tx1"/>
                </a:solidFill>
              </a:rPr>
              <a:t>Определение </a:t>
            </a:r>
            <a:r>
              <a:rPr lang="ru-RU" dirty="0">
                <a:solidFill>
                  <a:schemeClr val="tx1"/>
                </a:solidFill>
              </a:rPr>
              <a:t>результата самообразования.</a:t>
            </a:r>
          </a:p>
          <a:p>
            <a:r>
              <a:rPr lang="ru-RU" dirty="0" smtClean="0">
                <a:solidFill>
                  <a:schemeClr val="tx1"/>
                </a:solidFill>
              </a:rPr>
              <a:t>Анализ </a:t>
            </a:r>
            <a:r>
              <a:rPr lang="ru-RU" dirty="0">
                <a:solidFill>
                  <a:schemeClr val="tx1"/>
                </a:solidFill>
              </a:rPr>
              <a:t>и оценка деятельности в процессе самообразования, подготовка отчета.</a:t>
            </a:r>
          </a:p>
          <a:p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5" name="Заголовок 1"/>
          <p:cNvSpPr>
            <a:spLocks noGrp="1"/>
          </p:cNvSpPr>
          <p:nvPr>
            <p:ph type="title"/>
          </p:nvPr>
        </p:nvSpPr>
        <p:spPr>
          <a:xfrm>
            <a:off x="542638" y="820160"/>
            <a:ext cx="8229600" cy="514350"/>
          </a:xfrm>
        </p:spPr>
        <p:txBody>
          <a:bodyPr/>
          <a:lstStyle/>
          <a:p>
            <a:pPr>
              <a:lnSpc>
                <a:spcPct val="100000"/>
              </a:lnSpc>
            </a:pPr>
            <a:r>
              <a:rPr lang="ru-RU" sz="2400" dirty="0"/>
              <a:t>План по самообразованию на </a:t>
            </a:r>
            <a:br>
              <a:rPr lang="ru-RU" sz="2400" dirty="0"/>
            </a:br>
            <a:r>
              <a:rPr lang="ru-RU" sz="2400" dirty="0" err="1"/>
              <a:t>межаттестационный</a:t>
            </a:r>
            <a:r>
              <a:rPr lang="ru-RU" sz="2400" dirty="0"/>
              <a:t> период</a:t>
            </a:r>
            <a:endParaRPr lang="ru-RU" sz="2400" dirty="0"/>
          </a:p>
        </p:txBody>
      </p:sp>
      <p:sp>
        <p:nvSpPr>
          <p:cNvPr id="4" name="Улыбающееся лицо 3">
            <a:hlinkClick r:id="rId2" action="ppaction://hlinkfile"/>
          </p:cNvPr>
          <p:cNvSpPr/>
          <p:nvPr/>
        </p:nvSpPr>
        <p:spPr>
          <a:xfrm>
            <a:off x="7741227" y="4660323"/>
            <a:ext cx="685800" cy="685800"/>
          </a:xfrm>
          <a:prstGeom prst="smileyFac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350"/>
          </a:p>
        </p:txBody>
      </p:sp>
      <p:sp>
        <p:nvSpPr>
          <p:cNvPr id="2" name="Прямоугольник 1"/>
          <p:cNvSpPr/>
          <p:nvPr/>
        </p:nvSpPr>
        <p:spPr>
          <a:xfrm>
            <a:off x="1037361" y="5159086"/>
            <a:ext cx="6209143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>
                <a:solidFill>
                  <a:srgbClr val="0070C0"/>
                </a:solidFill>
                <a:hlinkClick r:id="rId3"/>
              </a:rPr>
              <a:t>http://</a:t>
            </a:r>
            <a:r>
              <a:rPr lang="en-US" dirty="0" smtClean="0">
                <a:solidFill>
                  <a:srgbClr val="0070C0"/>
                </a:solidFill>
                <a:hlinkClick r:id="rId3"/>
              </a:rPr>
              <a:t>sovedu.ru/load/metodicheskie_rekomendacii_po_sostavleniju_individualnogo_plana_professionalnogo_razvitija_uchitelja/29-1-0-880</a:t>
            </a:r>
            <a:r>
              <a:rPr lang="en-US" dirty="0" smtClean="0">
                <a:solidFill>
                  <a:srgbClr val="0070C0"/>
                </a:solidFill>
              </a:rPr>
              <a:t> </a:t>
            </a:r>
            <a:endParaRPr lang="ru-RU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39198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Объект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83918959"/>
              </p:ext>
            </p:extLst>
          </p:nvPr>
        </p:nvGraphicFramePr>
        <p:xfrm>
          <a:off x="157018" y="314038"/>
          <a:ext cx="8851900" cy="604058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2898398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46809" y="857254"/>
            <a:ext cx="8229600" cy="732559"/>
          </a:xfrm>
        </p:spPr>
        <p:txBody>
          <a:bodyPr/>
          <a:lstStyle/>
          <a:p>
            <a:r>
              <a:rPr lang="ru-RU" sz="2400" dirty="0"/>
              <a:t>Методы изучения </a:t>
            </a:r>
            <a:endParaRPr lang="ru-RU" sz="24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636568"/>
            <a:ext cx="8229600" cy="4270664"/>
          </a:xfrm>
        </p:spPr>
        <p:txBody>
          <a:bodyPr>
            <a:normAutofit/>
          </a:bodyPr>
          <a:lstStyle/>
          <a:p>
            <a:r>
              <a:rPr lang="ru-RU" b="1" dirty="0">
                <a:solidFill>
                  <a:schemeClr val="tx1"/>
                </a:solidFill>
                <a:latin typeface="+mn-lt"/>
              </a:rPr>
              <a:t>наблюдение,</a:t>
            </a:r>
          </a:p>
          <a:p>
            <a:r>
              <a:rPr lang="ru-RU" b="1" dirty="0">
                <a:solidFill>
                  <a:schemeClr val="tx1"/>
                </a:solidFill>
                <a:latin typeface="+mn-lt"/>
              </a:rPr>
              <a:t>анкетирование,</a:t>
            </a:r>
          </a:p>
          <a:p>
            <a:r>
              <a:rPr lang="ru-RU" b="1" dirty="0">
                <a:solidFill>
                  <a:schemeClr val="tx1"/>
                </a:solidFill>
                <a:latin typeface="+mn-lt"/>
              </a:rPr>
              <a:t>экспертиза, </a:t>
            </a:r>
          </a:p>
          <a:p>
            <a:r>
              <a:rPr lang="ru-RU" b="1" dirty="0">
                <a:solidFill>
                  <a:schemeClr val="tx1"/>
                </a:solidFill>
                <a:latin typeface="+mn-lt"/>
              </a:rPr>
              <a:t>анализ занятий и режимных моментов,</a:t>
            </a:r>
          </a:p>
          <a:p>
            <a:r>
              <a:rPr lang="ru-RU" b="1" dirty="0">
                <a:solidFill>
                  <a:schemeClr val="tx1"/>
                </a:solidFill>
                <a:latin typeface="+mn-lt"/>
              </a:rPr>
              <a:t>контроль (оперативный, текущий, предупредительный, </a:t>
            </a:r>
            <a:r>
              <a:rPr lang="ru-RU" b="1" dirty="0" err="1">
                <a:solidFill>
                  <a:schemeClr val="tx1"/>
                </a:solidFill>
                <a:latin typeface="+mn-lt"/>
              </a:rPr>
              <a:t>срезовый</a:t>
            </a:r>
            <a:r>
              <a:rPr lang="ru-RU" b="1" dirty="0">
                <a:solidFill>
                  <a:schemeClr val="tx1"/>
                </a:solidFill>
                <a:latin typeface="+mn-lt"/>
              </a:rPr>
              <a:t>, тематический, результативный), </a:t>
            </a:r>
          </a:p>
          <a:p>
            <a:r>
              <a:rPr lang="ru-RU" b="1" dirty="0">
                <a:solidFill>
                  <a:schemeClr val="tx1"/>
                </a:solidFill>
                <a:latin typeface="+mn-lt"/>
              </a:rPr>
              <a:t>педагогическая диагностика, мониторинг </a:t>
            </a:r>
          </a:p>
          <a:p>
            <a:r>
              <a:rPr lang="ru-RU" b="1" dirty="0">
                <a:solidFill>
                  <a:schemeClr val="tx1"/>
                </a:solidFill>
                <a:latin typeface="+mn-lt"/>
              </a:rPr>
              <a:t>изучение документов, </a:t>
            </a:r>
          </a:p>
          <a:p>
            <a:r>
              <a:rPr lang="ru-RU" b="1" dirty="0">
                <a:solidFill>
                  <a:schemeClr val="tx1"/>
                </a:solidFill>
                <a:latin typeface="+mn-lt"/>
              </a:rPr>
              <a:t>анализ планирования,</a:t>
            </a:r>
          </a:p>
          <a:p>
            <a:r>
              <a:rPr lang="ru-RU" b="1" dirty="0">
                <a:solidFill>
                  <a:schemeClr val="tx1"/>
                </a:solidFill>
                <a:latin typeface="+mn-lt"/>
              </a:rPr>
              <a:t>самооценка, самоанализ</a:t>
            </a:r>
          </a:p>
          <a:p>
            <a:r>
              <a:rPr lang="ru-RU" b="1" dirty="0">
                <a:solidFill>
                  <a:schemeClr val="tx1"/>
                </a:solidFill>
                <a:latin typeface="+mn-lt"/>
              </a:rPr>
              <a:t>методы статистической обработки данных. </a:t>
            </a:r>
            <a:endParaRPr lang="ru-RU" b="1" dirty="0" smtClean="0">
              <a:solidFill>
                <a:schemeClr val="tx1"/>
              </a:solidFill>
              <a:latin typeface="+mn-lt"/>
            </a:endParaRPr>
          </a:p>
          <a:p>
            <a:r>
              <a:rPr lang="ru-RU" b="1" dirty="0">
                <a:solidFill>
                  <a:schemeClr val="tx1"/>
                </a:solidFill>
                <a:latin typeface="+mn-lt"/>
              </a:rPr>
              <a:t>с</a:t>
            </a:r>
            <a:r>
              <a:rPr lang="ru-RU" b="1" dirty="0" smtClean="0">
                <a:solidFill>
                  <a:schemeClr val="tx1"/>
                </a:solidFill>
                <a:latin typeface="+mn-lt"/>
              </a:rPr>
              <a:t>обеседование </a:t>
            </a:r>
            <a:r>
              <a:rPr lang="ru-RU" b="1" dirty="0">
                <a:solidFill>
                  <a:schemeClr val="tx1"/>
                </a:solidFill>
                <a:latin typeface="+mn-lt"/>
              </a:rPr>
              <a:t>с аттестуемым педагогом;</a:t>
            </a:r>
          </a:p>
          <a:p>
            <a:endParaRPr lang="ru-RU" b="1" dirty="0">
              <a:solidFill>
                <a:schemeClr val="tx1"/>
              </a:solidFill>
              <a:latin typeface="+mn-lt"/>
            </a:endParaRPr>
          </a:p>
          <a:p>
            <a:pPr marL="0" indent="0">
              <a:buNone/>
            </a:pPr>
            <a:endParaRPr lang="ru-RU" b="1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" name="Улыбающееся лицо 3">
            <a:hlinkClick r:id="rId2" action="ppaction://hlinkfile"/>
          </p:cNvPr>
          <p:cNvSpPr/>
          <p:nvPr/>
        </p:nvSpPr>
        <p:spPr>
          <a:xfrm>
            <a:off x="7741227" y="4660323"/>
            <a:ext cx="685800" cy="685800"/>
          </a:xfrm>
          <a:prstGeom prst="smileyFac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350"/>
          </a:p>
        </p:txBody>
      </p:sp>
    </p:spTree>
    <p:extLst>
      <p:ext uri="{BB962C8B-B14F-4D97-AF65-F5344CB8AC3E}">
        <p14:creationId xmlns:p14="http://schemas.microsoft.com/office/powerpoint/2010/main" val="15128136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72948" y="141401"/>
            <a:ext cx="8202301" cy="65618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5560015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63682" y="938591"/>
            <a:ext cx="8229600" cy="3991950"/>
          </a:xfrm>
        </p:spPr>
        <p:txBody>
          <a:bodyPr>
            <a:normAutofit fontScale="85000" lnSpcReduction="20000"/>
          </a:bodyPr>
          <a:lstStyle/>
          <a:p>
            <a:r>
              <a:rPr lang="ru-RU" dirty="0">
                <a:solidFill>
                  <a:schemeClr val="tx1"/>
                </a:solidFill>
              </a:rPr>
              <a:t>Вам предлагается оценить ряд утверждений, которые отражают отдельные действия и качества, необходимые для профессиональной педагогической деятельности, используя 5-ти балльную шкалу. </a:t>
            </a:r>
          </a:p>
          <a:p>
            <a:r>
              <a:rPr lang="ru-RU" b="1" dirty="0">
                <a:solidFill>
                  <a:schemeClr val="tx1"/>
                </a:solidFill>
              </a:rPr>
              <a:t>5 – очень высокая степень выраженности</a:t>
            </a:r>
            <a:r>
              <a:rPr lang="ru-RU" dirty="0">
                <a:solidFill>
                  <a:schemeClr val="tx1"/>
                </a:solidFill>
              </a:rPr>
              <a:t> указанной в утверждении характеристики. Она проявляется в подавляющем большинстве ситуаций, является устойчивой, полностью соответствует типичным качествам и поведению воспитателя. </a:t>
            </a:r>
            <a:r>
              <a:rPr lang="ru-RU" b="1" dirty="0">
                <a:solidFill>
                  <a:schemeClr val="tx1"/>
                </a:solidFill>
              </a:rPr>
              <a:t>Ответ экспертов – «да».</a:t>
            </a:r>
          </a:p>
          <a:p>
            <a:r>
              <a:rPr lang="ru-RU" b="1" dirty="0">
                <a:solidFill>
                  <a:schemeClr val="tx1"/>
                </a:solidFill>
              </a:rPr>
              <a:t>4 - высокая степень выраженности </a:t>
            </a:r>
            <a:r>
              <a:rPr lang="ru-RU" dirty="0">
                <a:solidFill>
                  <a:schemeClr val="tx1"/>
                </a:solidFill>
              </a:rPr>
              <a:t>характеристики. Она часто проявляется в педагогических ситуациях. Периодически возникают случаи, когда качества или поведение воспитателя  не соответствуют утверждению. </a:t>
            </a:r>
            <a:r>
              <a:rPr lang="ru-RU" b="1" dirty="0">
                <a:solidFill>
                  <a:schemeClr val="tx1"/>
                </a:solidFill>
              </a:rPr>
              <a:t>Ответ экспертов – «скорее да, чем нет».</a:t>
            </a:r>
          </a:p>
          <a:p>
            <a:r>
              <a:rPr lang="ru-RU" b="1" dirty="0">
                <a:solidFill>
                  <a:schemeClr val="tx1"/>
                </a:solidFill>
              </a:rPr>
              <a:t>3 – средняя степень выраженности</a:t>
            </a:r>
            <a:r>
              <a:rPr lang="ru-RU" dirty="0">
                <a:solidFill>
                  <a:schemeClr val="tx1"/>
                </a:solidFill>
              </a:rPr>
              <a:t> характеристики. В некоторых ситуациях качества и поведение воспитателя соответствуют утверждению, в некоторых – не соответствуют.</a:t>
            </a:r>
            <a:r>
              <a:rPr lang="ru-RU" b="1" dirty="0">
                <a:solidFill>
                  <a:schemeClr val="tx1"/>
                </a:solidFill>
              </a:rPr>
              <a:t> Ответ экспертов – «среднее значение».</a:t>
            </a:r>
          </a:p>
          <a:p>
            <a:r>
              <a:rPr lang="ru-RU" b="1" dirty="0">
                <a:solidFill>
                  <a:schemeClr val="tx1"/>
                </a:solidFill>
              </a:rPr>
              <a:t>2 – слабая степень выраженности</a:t>
            </a:r>
            <a:r>
              <a:rPr lang="ru-RU" dirty="0">
                <a:solidFill>
                  <a:schemeClr val="tx1"/>
                </a:solidFill>
              </a:rPr>
              <a:t> характеристики. Она редко проявляется в педагогических ситуациях. Поведение и качества педагога лишь иногда соответствуют утверждению. </a:t>
            </a:r>
            <a:r>
              <a:rPr lang="ru-RU" b="1" dirty="0">
                <a:solidFill>
                  <a:schemeClr val="tx1"/>
                </a:solidFill>
              </a:rPr>
              <a:t>Ответ экспертов – «скорее нет, чем да».</a:t>
            </a:r>
          </a:p>
          <a:p>
            <a:r>
              <a:rPr lang="ru-RU" b="1" dirty="0">
                <a:solidFill>
                  <a:schemeClr val="tx1"/>
                </a:solidFill>
              </a:rPr>
              <a:t>1 - характеристика не представлена</a:t>
            </a:r>
            <a:r>
              <a:rPr lang="ru-RU" dirty="0">
                <a:solidFill>
                  <a:schemeClr val="tx1"/>
                </a:solidFill>
              </a:rPr>
              <a:t> в деятельности воспитателя. Качества и поведение воспитателя не соответствуют содержанию утверждения. </a:t>
            </a:r>
            <a:r>
              <a:rPr lang="ru-RU" b="1" dirty="0">
                <a:solidFill>
                  <a:schemeClr val="tx1"/>
                </a:solidFill>
              </a:rPr>
              <a:t>Ответ экспертов – «нет».</a:t>
            </a:r>
          </a:p>
          <a:p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447963" y="249960"/>
            <a:ext cx="8229600" cy="514350"/>
          </a:xfrm>
        </p:spPr>
        <p:txBody>
          <a:bodyPr/>
          <a:lstStyle/>
          <a:p>
            <a:pPr>
              <a:lnSpc>
                <a:spcPct val="100000"/>
              </a:lnSpc>
            </a:pPr>
            <a:r>
              <a:rPr lang="ru-RU" sz="2400" dirty="0"/>
              <a:t>Заполнение экспертного листа</a:t>
            </a:r>
            <a:endParaRPr lang="ru-RU" sz="2400" dirty="0"/>
          </a:p>
        </p:txBody>
      </p:sp>
      <p:sp>
        <p:nvSpPr>
          <p:cNvPr id="5" name="Улыбающееся лицо 4">
            <a:hlinkClick r:id="rId2" action="ppaction://hlinkfile"/>
          </p:cNvPr>
          <p:cNvSpPr/>
          <p:nvPr/>
        </p:nvSpPr>
        <p:spPr>
          <a:xfrm>
            <a:off x="7907482" y="5003223"/>
            <a:ext cx="685800" cy="685800"/>
          </a:xfrm>
          <a:prstGeom prst="smileyFac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350"/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8565739"/>
              </p:ext>
            </p:extLst>
          </p:nvPr>
        </p:nvGraphicFramePr>
        <p:xfrm>
          <a:off x="1173017" y="5066723"/>
          <a:ext cx="6096000" cy="1244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76074"/>
                <a:gridCol w="2419926"/>
              </a:tblGrid>
              <a:tr h="370840">
                <a:tc gridSpan="2">
                  <a:txBody>
                    <a:bodyPr/>
                    <a:lstStyle/>
                    <a:p>
                      <a:r>
                        <a:rPr lang="ru-RU" dirty="0" smtClean="0"/>
                        <a:t>Нормативная таблица для определения </a:t>
                      </a:r>
                      <a:r>
                        <a:rPr lang="ru-RU" dirty="0" err="1" smtClean="0"/>
                        <a:t>соответсвия</a:t>
                      </a:r>
                      <a:r>
                        <a:rPr lang="ru-RU" dirty="0" smtClean="0"/>
                        <a:t> требованиям первой или высшей квалификационной категории</a:t>
                      </a:r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Первая квалификационная категория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b="1" dirty="0" smtClean="0"/>
                        <a:t>От 3,3 до 4, 29</a:t>
                      </a:r>
                      <a:endParaRPr lang="ru-RU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Высшая квалификационная категория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b="1" dirty="0" smtClean="0"/>
                        <a:t>От 4,3 до</a:t>
                      </a:r>
                      <a:r>
                        <a:rPr lang="ru-RU" b="1" baseline="0" dirty="0" smtClean="0"/>
                        <a:t> 5,0</a:t>
                      </a:r>
                      <a:endParaRPr lang="ru-RU" b="1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653795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1"/>
          <p:cNvSpPr>
            <a:spLocks noGrp="1"/>
          </p:cNvSpPr>
          <p:nvPr>
            <p:ph type="title"/>
          </p:nvPr>
        </p:nvSpPr>
        <p:spPr>
          <a:xfrm>
            <a:off x="467590" y="469323"/>
            <a:ext cx="8229600" cy="514350"/>
          </a:xfrm>
        </p:spPr>
        <p:txBody>
          <a:bodyPr/>
          <a:lstStyle/>
          <a:p>
            <a:pPr>
              <a:lnSpc>
                <a:spcPct val="100000"/>
              </a:lnSpc>
            </a:pPr>
            <a:r>
              <a:rPr lang="ru-RU" sz="2400" dirty="0"/>
              <a:t>Карта результативности</a:t>
            </a:r>
            <a:endParaRPr lang="ru-RU" sz="2400" dirty="0"/>
          </a:p>
        </p:txBody>
      </p:sp>
      <p:sp>
        <p:nvSpPr>
          <p:cNvPr id="8" name="Улыбающееся лицо 7">
            <a:hlinkClick r:id="rId2" action="ppaction://hlinkfile"/>
          </p:cNvPr>
          <p:cNvSpPr/>
          <p:nvPr/>
        </p:nvSpPr>
        <p:spPr>
          <a:xfrm>
            <a:off x="8354291" y="5601343"/>
            <a:ext cx="685800" cy="685800"/>
          </a:xfrm>
          <a:prstGeom prst="smileyFac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350"/>
          </a:p>
        </p:txBody>
      </p:sp>
      <p:sp>
        <p:nvSpPr>
          <p:cNvPr id="9" name="Прямоугольник 8"/>
          <p:cNvSpPr/>
          <p:nvPr/>
        </p:nvSpPr>
        <p:spPr>
          <a:xfrm>
            <a:off x="405245" y="1489177"/>
            <a:ext cx="8354291" cy="44550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1350" b="1" dirty="0"/>
              <a:t> В пункте 1.5 </a:t>
            </a:r>
            <a:r>
              <a:rPr lang="ru-RU" sz="1350" dirty="0"/>
              <a:t>«Место работы» указывается полное наименование образовательной организации в соответствии с Уставом учреждения, например, </a:t>
            </a:r>
            <a:r>
              <a:rPr lang="ru-RU" sz="1350" i="1" dirty="0"/>
              <a:t>«Муниципальное общеобразовательное учреждение «Средняя общеобразовательная школа № 132 с углубленным изучением отдельных предметов», </a:t>
            </a:r>
            <a:r>
              <a:rPr lang="ru-RU" sz="1350" b="1" dirty="0"/>
              <a:t>Сокращения </a:t>
            </a:r>
            <a:r>
              <a:rPr lang="ru-RU" sz="1350" b="1" dirty="0"/>
              <a:t>и аббревиатуры в наименованиях учреждений не допускаются.</a:t>
            </a:r>
          </a:p>
          <a:p>
            <a:pPr algn="just"/>
            <a:r>
              <a:rPr lang="ru-RU" sz="1350" b="1" dirty="0"/>
              <a:t>  </a:t>
            </a:r>
            <a:endParaRPr lang="ru-RU" sz="1350" b="1" dirty="0" smtClean="0"/>
          </a:p>
          <a:p>
            <a:pPr algn="just"/>
            <a:r>
              <a:rPr lang="ru-RU" sz="1350" b="1" dirty="0" smtClean="0"/>
              <a:t> </a:t>
            </a:r>
            <a:r>
              <a:rPr lang="ru-RU" sz="1350" b="1" dirty="0"/>
              <a:t>В пункте 1.6 </a:t>
            </a:r>
            <a:r>
              <a:rPr lang="ru-RU" sz="1350" dirty="0"/>
              <a:t>«Населенный пункт (район, город)» указываются наименования населенного пункта и муниципального района, например, </a:t>
            </a:r>
            <a:r>
              <a:rPr lang="ru-RU" sz="1350" i="1" dirty="0"/>
              <a:t> </a:t>
            </a:r>
            <a:r>
              <a:rPr lang="ru-RU" sz="1350" b="1" i="1" dirty="0"/>
              <a:t>«</a:t>
            </a:r>
            <a:r>
              <a:rPr lang="ru-RU" sz="1350" b="1" i="1" dirty="0"/>
              <a:t>Советский район муниципального образования «г. </a:t>
            </a:r>
            <a:r>
              <a:rPr lang="ru-RU" sz="1350" b="1" i="1" dirty="0"/>
              <a:t>Казань».</a:t>
            </a:r>
            <a:endParaRPr lang="ru-RU" sz="1350" b="1" dirty="0"/>
          </a:p>
          <a:p>
            <a:pPr algn="just"/>
            <a:r>
              <a:rPr lang="ru-RU" sz="1350" b="1" dirty="0"/>
              <a:t>    </a:t>
            </a:r>
            <a:endParaRPr lang="ru-RU" sz="1350" b="1" dirty="0" smtClean="0"/>
          </a:p>
          <a:p>
            <a:pPr algn="just"/>
            <a:r>
              <a:rPr lang="ru-RU" sz="1350" b="1" dirty="0" smtClean="0"/>
              <a:t>Пункт </a:t>
            </a:r>
            <a:r>
              <a:rPr lang="ru-RU" sz="1350" b="1" dirty="0"/>
              <a:t>1.9 </a:t>
            </a:r>
            <a:r>
              <a:rPr lang="ru-RU" sz="1350" dirty="0"/>
              <a:t>«Образование» целесообразно заполнять в следующем порядке: </a:t>
            </a:r>
            <a:r>
              <a:rPr lang="ru-RU" sz="1350" i="1" dirty="0"/>
              <a:t>«Высшее профессиональное образование. </a:t>
            </a:r>
            <a:r>
              <a:rPr lang="ru-RU" sz="1350" i="1" dirty="0"/>
              <a:t>Казанский государственный университет, квалификация </a:t>
            </a:r>
            <a:r>
              <a:rPr lang="ru-RU" sz="1350" dirty="0"/>
              <a:t>по диплому </a:t>
            </a:r>
            <a:r>
              <a:rPr lang="ru-RU" sz="1350" i="1" dirty="0"/>
              <a:t>«Филолог. Преподаватель русского языка и литературы». Диплом № ВП-1368, выдан 6 июня 1975 г.»</a:t>
            </a:r>
            <a:endParaRPr lang="ru-RU" sz="1350" dirty="0"/>
          </a:p>
          <a:p>
            <a:pPr algn="just"/>
            <a:r>
              <a:rPr lang="ru-RU" sz="1350" i="1" dirty="0"/>
              <a:t> </a:t>
            </a:r>
            <a:r>
              <a:rPr lang="ru-RU" sz="1350" dirty="0"/>
              <a:t>   </a:t>
            </a:r>
            <a:endParaRPr lang="ru-RU" sz="1350" dirty="0" smtClean="0"/>
          </a:p>
          <a:p>
            <a:pPr algn="just"/>
            <a:r>
              <a:rPr lang="ru-RU" sz="1350" b="1" dirty="0" smtClean="0"/>
              <a:t>Пункт</a:t>
            </a:r>
            <a:r>
              <a:rPr lang="ru-RU" sz="1350" b="1" i="1" dirty="0" smtClean="0"/>
              <a:t>  </a:t>
            </a:r>
            <a:r>
              <a:rPr lang="ru-RU" sz="1350" b="1" dirty="0"/>
              <a:t>1.10 </a:t>
            </a:r>
            <a:r>
              <a:rPr lang="ru-RU" sz="1350" dirty="0"/>
              <a:t>«Курсы повышения квалификации </a:t>
            </a:r>
            <a:r>
              <a:rPr lang="ru-RU" sz="1350" dirty="0"/>
              <a:t>рекомендуется </a:t>
            </a:r>
            <a:r>
              <a:rPr lang="ru-RU" sz="1350" dirty="0"/>
              <a:t>заполнять по образцу: «</a:t>
            </a:r>
            <a:r>
              <a:rPr lang="ru-RU" sz="1350" i="1" dirty="0"/>
              <a:t>Курсы повышения квалификации для учителей русского языка и литературы по теме «Использование  компьютерных технологий в практике преподавания  русского языка и литературы» в Институте Развития образования Республики Татарстан, г. </a:t>
            </a:r>
            <a:r>
              <a:rPr lang="ru-RU" sz="1350" i="1" dirty="0"/>
              <a:t>Казань, 72 час. Удостоверение № 756, выдано 7 апреля 2010 г.»   </a:t>
            </a:r>
            <a:endParaRPr lang="ru-RU" sz="1350" dirty="0"/>
          </a:p>
          <a:p>
            <a:pPr algn="just"/>
            <a:r>
              <a:rPr lang="ru-RU" sz="1350" dirty="0"/>
              <a:t>    </a:t>
            </a:r>
            <a:endParaRPr lang="ru-RU" sz="1350" dirty="0" smtClean="0"/>
          </a:p>
          <a:p>
            <a:pPr algn="just"/>
            <a:r>
              <a:rPr lang="ru-RU" sz="1350" dirty="0" smtClean="0"/>
              <a:t>При </a:t>
            </a:r>
            <a:r>
              <a:rPr lang="ru-RU" sz="1350" dirty="0"/>
              <a:t>отсутствии курсов повышения квалификации в пункт 1.10 следует внести запись </a:t>
            </a:r>
            <a:r>
              <a:rPr lang="ru-RU" sz="1350" i="1" dirty="0"/>
              <a:t>«Не проходил(а)».</a:t>
            </a:r>
            <a:r>
              <a:rPr lang="ru-RU" sz="1350" dirty="0"/>
              <a:t> </a:t>
            </a:r>
            <a:r>
              <a:rPr lang="ru-RU" sz="1350" dirty="0"/>
              <a:t>В случае отсутствия действующей квалификационной категории или наград в соответствующие пункты (1.11, 1.12) вносится запись </a:t>
            </a:r>
            <a:r>
              <a:rPr lang="ru-RU" sz="1350" i="1" dirty="0"/>
              <a:t>«Не имею».</a:t>
            </a:r>
            <a:endParaRPr lang="ru-RU" sz="1350" dirty="0"/>
          </a:p>
        </p:txBody>
      </p:sp>
    </p:spTree>
    <p:extLst>
      <p:ext uri="{BB962C8B-B14F-4D97-AF65-F5344CB8AC3E}">
        <p14:creationId xmlns:p14="http://schemas.microsoft.com/office/powerpoint/2010/main" val="1290128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Исполнительная">
  <a:themeElements>
    <a:clrScheme name="NewsPrint">
      <a:dk1>
        <a:sysClr val="windowText" lastClr="000000"/>
      </a:dk1>
      <a:lt1>
        <a:sysClr val="window" lastClr="FFFFFF"/>
      </a:lt1>
      <a:dk2>
        <a:srgbClr val="303030"/>
      </a:dk2>
      <a:lt2>
        <a:srgbClr val="DEDEE0"/>
      </a:lt2>
      <a:accent1>
        <a:srgbClr val="AD0101"/>
      </a:accent1>
      <a:accent2>
        <a:srgbClr val="726056"/>
      </a:accent2>
      <a:accent3>
        <a:srgbClr val="AC956E"/>
      </a:accent3>
      <a:accent4>
        <a:srgbClr val="808DA9"/>
      </a:accent4>
      <a:accent5>
        <a:srgbClr val="424E5B"/>
      </a:accent5>
      <a:accent6>
        <a:srgbClr val="730E00"/>
      </a:accent6>
      <a:hlink>
        <a:srgbClr val="D26900"/>
      </a:hlink>
      <a:folHlink>
        <a:srgbClr val="D89243"/>
      </a:folHlink>
    </a:clrScheme>
    <a:fontScheme name="Исполнительная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Executive</Template>
  <TotalTime>327</TotalTime>
  <Words>757</Words>
  <Application>Microsoft Office PowerPoint</Application>
  <PresentationFormat>Экран (4:3)</PresentationFormat>
  <Paragraphs>74</Paragraphs>
  <Slides>10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5" baseType="lpstr">
      <vt:lpstr>Arial</vt:lpstr>
      <vt:lpstr>Century Gothic</vt:lpstr>
      <vt:lpstr>Courier New</vt:lpstr>
      <vt:lpstr>Palatino Linotype</vt:lpstr>
      <vt:lpstr>Исполнительная</vt:lpstr>
      <vt:lpstr>Перспективное планирование повышения квалификации педагогов ОО.  Работа с резервом.</vt:lpstr>
      <vt:lpstr>«В деле обучения и воспитания, во всем школьном деле ничего нельзя улучшить, минуя голову учителя»  К.Д. Ушинский</vt:lpstr>
      <vt:lpstr>Группы педагогов</vt:lpstr>
      <vt:lpstr>План по самообразованию на  межаттестационный период</vt:lpstr>
      <vt:lpstr>Презентация PowerPoint</vt:lpstr>
      <vt:lpstr>Методы изучения </vt:lpstr>
      <vt:lpstr>Презентация PowerPoint</vt:lpstr>
      <vt:lpstr>Заполнение экспертного листа</vt:lpstr>
      <vt:lpstr>Карта результативности</vt:lpstr>
      <vt:lpstr>Презентация PowerPoint</vt:lpstr>
    </vt:vector>
  </TitlesOfParts>
  <Company>Отдел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Перспективное планирование повышения квалификации педагогов ОО. Работа с резервом</dc:title>
  <dc:creator>Пользователь отдела</dc:creator>
  <cp:lastModifiedBy>Пользователь отдела</cp:lastModifiedBy>
  <cp:revision>16</cp:revision>
  <dcterms:created xsi:type="dcterms:W3CDTF">2018-09-19T13:02:16Z</dcterms:created>
  <dcterms:modified xsi:type="dcterms:W3CDTF">2018-09-20T07:38:52Z</dcterms:modified>
</cp:coreProperties>
</file>

<file path=docProps/thumbnail.jpeg>
</file>